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20" r:id="rId2"/>
  </p:sldMasterIdLst>
  <p:sldIdLst>
    <p:sldId id="256" r:id="rId3"/>
    <p:sldId id="258" r:id="rId4"/>
    <p:sldId id="269" r:id="rId5"/>
    <p:sldId id="268" r:id="rId6"/>
    <p:sldId id="267" r:id="rId7"/>
    <p:sldId id="265" r:id="rId8"/>
    <p:sldId id="260" r:id="rId9"/>
    <p:sldId id="259" r:id="rId10"/>
    <p:sldId id="270" r:id="rId11"/>
    <p:sldId id="261" r:id="rId12"/>
    <p:sldId id="262"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2CFD55-1F13-29F3-4A63-D955AB96DE70}" v="121" dt="2020-06-18T16:04:24.386"/>
    <p1510:client id="{68E2D3E5-27F5-6CD5-5C7A-64AC9A586124}" v="475" dt="2020-06-15T20:28:17.461"/>
    <p1510:client id="{6FAFE210-9F0D-FF96-E8B6-7EC899B700C5}" v="230" dt="2020-06-17T22:57:34.447"/>
    <p1510:client id="{833384CA-5536-9037-0E01-9DFCB145C76A}" v="348" dt="2020-06-12T18:24:35.314"/>
    <p1510:client id="{C9FD16D4-69F8-0467-7855-026C2201231C}" v="1409" dt="2020-06-16T23:39:51.4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ya Kelly" userId="S::niya@chicagohomeless.org::5492417c-5b87-4073-9135-5d5d6fce724a" providerId="AD" clId="Web-{C9FD16D4-69F8-0467-7855-026C2201231C}"/>
    <pc:docChg chg="modSld">
      <pc:chgData name="Niya Kelly" userId="S::niya@chicagohomeless.org::5492417c-5b87-4073-9135-5d5d6fce724a" providerId="AD" clId="Web-{C9FD16D4-69F8-0467-7855-026C2201231C}" dt="2020-06-16T23:39:51.438" v="1408" actId="20577"/>
      <pc:docMkLst>
        <pc:docMk/>
      </pc:docMkLst>
      <pc:sldChg chg="modSp">
        <pc:chgData name="Niya Kelly" userId="S::niya@chicagohomeless.org::5492417c-5b87-4073-9135-5d5d6fce724a" providerId="AD" clId="Web-{C9FD16D4-69F8-0467-7855-026C2201231C}" dt="2020-06-16T23:30:52.745" v="996" actId="20577"/>
        <pc:sldMkLst>
          <pc:docMk/>
          <pc:sldMk cId="2622613601" sldId="261"/>
        </pc:sldMkLst>
        <pc:spChg chg="mod">
          <ac:chgData name="Niya Kelly" userId="S::niya@chicagohomeless.org::5492417c-5b87-4073-9135-5d5d6fce724a" providerId="AD" clId="Web-{C9FD16D4-69F8-0467-7855-026C2201231C}" dt="2020-06-16T23:30:52.745" v="996" actId="20577"/>
          <ac:spMkLst>
            <pc:docMk/>
            <pc:sldMk cId="2622613601" sldId="261"/>
            <ac:spMk id="3" creationId="{A2D04BA9-3702-4E23-9677-4FFB1D330983}"/>
          </ac:spMkLst>
        </pc:spChg>
      </pc:sldChg>
      <pc:sldChg chg="modSp">
        <pc:chgData name="Niya Kelly" userId="S::niya@chicagohomeless.org::5492417c-5b87-4073-9135-5d5d6fce724a" providerId="AD" clId="Web-{C9FD16D4-69F8-0467-7855-026C2201231C}" dt="2020-06-16T23:38:41.656" v="1393" actId="20577"/>
        <pc:sldMkLst>
          <pc:docMk/>
          <pc:sldMk cId="4153209956" sldId="262"/>
        </pc:sldMkLst>
        <pc:spChg chg="mod">
          <ac:chgData name="Niya Kelly" userId="S::niya@chicagohomeless.org::5492417c-5b87-4073-9135-5d5d6fce724a" providerId="AD" clId="Web-{C9FD16D4-69F8-0467-7855-026C2201231C}" dt="2020-06-16T23:38:41.656" v="1393" actId="20577"/>
          <ac:spMkLst>
            <pc:docMk/>
            <pc:sldMk cId="4153209956" sldId="262"/>
            <ac:spMk id="3" creationId="{0AD16365-BF0A-4847-8202-026C6F09E4B5}"/>
          </ac:spMkLst>
        </pc:spChg>
      </pc:sldChg>
      <pc:sldChg chg="modSp">
        <pc:chgData name="Niya Kelly" userId="S::niya@chicagohomeless.org::5492417c-5b87-4073-9135-5d5d6fce724a" providerId="AD" clId="Web-{C9FD16D4-69F8-0467-7855-026C2201231C}" dt="2020-06-16T23:39:51.438" v="1407" actId="20577"/>
        <pc:sldMkLst>
          <pc:docMk/>
          <pc:sldMk cId="3289169755" sldId="264"/>
        </pc:sldMkLst>
        <pc:spChg chg="mod">
          <ac:chgData name="Niya Kelly" userId="S::niya@chicagohomeless.org::5492417c-5b87-4073-9135-5d5d6fce724a" providerId="AD" clId="Web-{C9FD16D4-69F8-0467-7855-026C2201231C}" dt="2020-06-16T23:39:51.438" v="1407" actId="20577"/>
          <ac:spMkLst>
            <pc:docMk/>
            <pc:sldMk cId="3289169755" sldId="264"/>
            <ac:spMk id="2" creationId="{00000000-0000-0000-0000-000000000000}"/>
          </ac:spMkLst>
        </pc:spChg>
      </pc:sldChg>
    </pc:docChg>
  </pc:docChgLst>
  <pc:docChgLst>
    <pc:chgData name="Niya Kelly" userId="S::niya@chicagohomeless.org::5492417c-5b87-4073-9135-5d5d6fce724a" providerId="AD" clId="Web-{282CFD55-1F13-29F3-4A63-D955AB96DE70}"/>
    <pc:docChg chg="modSld">
      <pc:chgData name="Niya Kelly" userId="S::niya@chicagohomeless.org::5492417c-5b87-4073-9135-5d5d6fce724a" providerId="AD" clId="Web-{282CFD55-1F13-29F3-4A63-D955AB96DE70}" dt="2020-06-18T16:04:23.417" v="119" actId="20577"/>
      <pc:docMkLst>
        <pc:docMk/>
      </pc:docMkLst>
      <pc:sldChg chg="modSp">
        <pc:chgData name="Niya Kelly" userId="S::niya@chicagohomeless.org::5492417c-5b87-4073-9135-5d5d6fce724a" providerId="AD" clId="Web-{282CFD55-1F13-29F3-4A63-D955AB96DE70}" dt="2020-06-18T16:04:23.417" v="118" actId="20577"/>
        <pc:sldMkLst>
          <pc:docMk/>
          <pc:sldMk cId="4153209956" sldId="262"/>
        </pc:sldMkLst>
        <pc:spChg chg="mod">
          <ac:chgData name="Niya Kelly" userId="S::niya@chicagohomeless.org::5492417c-5b87-4073-9135-5d5d6fce724a" providerId="AD" clId="Web-{282CFD55-1F13-29F3-4A63-D955AB96DE70}" dt="2020-06-18T16:04:23.417" v="118" actId="20577"/>
          <ac:spMkLst>
            <pc:docMk/>
            <pc:sldMk cId="4153209956" sldId="262"/>
            <ac:spMk id="3" creationId="{0AD16365-BF0A-4847-8202-026C6F09E4B5}"/>
          </ac:spMkLst>
        </pc:spChg>
      </pc:sldChg>
    </pc:docChg>
  </pc:docChgLst>
  <pc:docChgLst>
    <pc:chgData name="Alyssa Phillips" userId="S::aphillips@chicagohomeless.org::39ad7381-7118-40da-b045-9d6867709bb8" providerId="AD" clId="Web-{833384CA-5536-9037-0E01-9DFCB145C76A}"/>
    <pc:docChg chg="addSld delSld modSld sldOrd addMainMaster delMainMaster modMainMaster">
      <pc:chgData name="Alyssa Phillips" userId="S::aphillips@chicagohomeless.org::39ad7381-7118-40da-b045-9d6867709bb8" providerId="AD" clId="Web-{833384CA-5536-9037-0E01-9DFCB145C76A}" dt="2020-06-12T18:24:35.314" v="343" actId="20577"/>
      <pc:docMkLst>
        <pc:docMk/>
      </pc:docMkLst>
      <pc:sldChg chg="addSp delSp modSp mod setBg modClrScheme chgLayout">
        <pc:chgData name="Alyssa Phillips" userId="S::aphillips@chicagohomeless.org::39ad7381-7118-40da-b045-9d6867709bb8" providerId="AD" clId="Web-{833384CA-5536-9037-0E01-9DFCB145C76A}" dt="2020-06-12T18:16:50.857" v="232" actId="20577"/>
        <pc:sldMkLst>
          <pc:docMk/>
          <pc:sldMk cId="109857222" sldId="256"/>
        </pc:sldMkLst>
        <pc:spChg chg="mod ord">
          <ac:chgData name="Alyssa Phillips" userId="S::aphillips@chicagohomeless.org::39ad7381-7118-40da-b045-9d6867709bb8" providerId="AD" clId="Web-{833384CA-5536-9037-0E01-9DFCB145C76A}" dt="2020-06-12T18:16:40.201" v="231"/>
          <ac:spMkLst>
            <pc:docMk/>
            <pc:sldMk cId="109857222" sldId="256"/>
            <ac:spMk id="2" creationId="{00000000-0000-0000-0000-000000000000}"/>
          </ac:spMkLst>
        </pc:spChg>
        <pc:spChg chg="mod ord">
          <ac:chgData name="Alyssa Phillips" userId="S::aphillips@chicagohomeless.org::39ad7381-7118-40da-b045-9d6867709bb8" providerId="AD" clId="Web-{833384CA-5536-9037-0E01-9DFCB145C76A}" dt="2020-06-12T18:16:50.857" v="232" actId="20577"/>
          <ac:spMkLst>
            <pc:docMk/>
            <pc:sldMk cId="109857222" sldId="256"/>
            <ac:spMk id="3" creationId="{00000000-0000-0000-0000-000000000000}"/>
          </ac:spMkLst>
        </pc:spChg>
        <pc:spChg chg="add del">
          <ac:chgData name="Alyssa Phillips" userId="S::aphillips@chicagohomeless.org::39ad7381-7118-40da-b045-9d6867709bb8" providerId="AD" clId="Web-{833384CA-5536-9037-0E01-9DFCB145C76A}" dt="2020-06-12T18:16:40.201" v="231"/>
          <ac:spMkLst>
            <pc:docMk/>
            <pc:sldMk cId="109857222" sldId="256"/>
            <ac:spMk id="8" creationId="{B4B5CC49-6FAE-42FA-99B6-A3FDA8C68848}"/>
          </ac:spMkLst>
        </pc:spChg>
        <pc:spChg chg="add del">
          <ac:chgData name="Alyssa Phillips" userId="S::aphillips@chicagohomeless.org::39ad7381-7118-40da-b045-9d6867709bb8" providerId="AD" clId="Web-{833384CA-5536-9037-0E01-9DFCB145C76A}" dt="2020-06-12T18:16:40.201" v="231"/>
          <ac:spMkLst>
            <pc:docMk/>
            <pc:sldMk cId="109857222" sldId="256"/>
            <ac:spMk id="10" creationId="{E6BC9B4A-2119-4645-B4CA-7817D5FAF4B6}"/>
          </ac:spMkLst>
        </pc:spChg>
        <pc:spChg chg="add del">
          <ac:chgData name="Alyssa Phillips" userId="S::aphillips@chicagohomeless.org::39ad7381-7118-40da-b045-9d6867709bb8" providerId="AD" clId="Web-{833384CA-5536-9037-0E01-9DFCB145C76A}" dt="2020-06-12T18:16:40.201" v="231"/>
          <ac:spMkLst>
            <pc:docMk/>
            <pc:sldMk cId="109857222" sldId="256"/>
            <ac:spMk id="14" creationId="{99A2CD81-3BB6-4ED6-A50F-DC14F37A95CF}"/>
          </ac:spMkLst>
        </pc:spChg>
        <pc:spChg chg="add del">
          <ac:chgData name="Alyssa Phillips" userId="S::aphillips@chicagohomeless.org::39ad7381-7118-40da-b045-9d6867709bb8" providerId="AD" clId="Web-{833384CA-5536-9037-0E01-9DFCB145C76A}" dt="2020-06-12T18:16:40.201" v="231"/>
          <ac:spMkLst>
            <pc:docMk/>
            <pc:sldMk cId="109857222" sldId="256"/>
            <ac:spMk id="16" creationId="{2F4AD318-2FB6-4C6E-931E-58E404FA18CD}"/>
          </ac:spMkLst>
        </pc:spChg>
        <pc:spChg chg="add del">
          <ac:chgData name="Alyssa Phillips" userId="S::aphillips@chicagohomeless.org::39ad7381-7118-40da-b045-9d6867709bb8" providerId="AD" clId="Web-{833384CA-5536-9037-0E01-9DFCB145C76A}" dt="2020-06-12T18:16:40.201" v="231"/>
          <ac:spMkLst>
            <pc:docMk/>
            <pc:sldMk cId="109857222" sldId="256"/>
            <ac:spMk id="17" creationId="{1A118E35-1CBF-4863-8497-F4DF1A166D2D}"/>
          </ac:spMkLst>
        </pc:spChg>
        <pc:spChg chg="add del">
          <ac:chgData name="Alyssa Phillips" userId="S::aphillips@chicagohomeless.org::39ad7381-7118-40da-b045-9d6867709bb8" providerId="AD" clId="Web-{833384CA-5536-9037-0E01-9DFCB145C76A}" dt="2020-06-12T18:16:40.201" v="231"/>
          <ac:spMkLst>
            <pc:docMk/>
            <pc:sldMk cId="109857222" sldId="256"/>
            <ac:spMk id="18" creationId="{6E187274-5DC2-4BE0-AF99-925D6D973550}"/>
          </ac:spMkLst>
        </pc:spChg>
        <pc:spChg chg="add">
          <ac:chgData name="Alyssa Phillips" userId="S::aphillips@chicagohomeless.org::39ad7381-7118-40da-b045-9d6867709bb8" providerId="AD" clId="Web-{833384CA-5536-9037-0E01-9DFCB145C76A}" dt="2020-06-12T18:16:40.201" v="231"/>
          <ac:spMkLst>
            <pc:docMk/>
            <pc:sldMk cId="109857222" sldId="256"/>
            <ac:spMk id="23" creationId="{2F4AD318-2FB6-4C6E-931E-58E404FA18CD}"/>
          </ac:spMkLst>
        </pc:spChg>
        <pc:spChg chg="add">
          <ac:chgData name="Alyssa Phillips" userId="S::aphillips@chicagohomeless.org::39ad7381-7118-40da-b045-9d6867709bb8" providerId="AD" clId="Web-{833384CA-5536-9037-0E01-9DFCB145C76A}" dt="2020-06-12T18:16:40.201" v="231"/>
          <ac:spMkLst>
            <pc:docMk/>
            <pc:sldMk cId="109857222" sldId="256"/>
            <ac:spMk id="25" creationId="{1A118E35-1CBF-4863-8497-F4DF1A166D2D}"/>
          </ac:spMkLst>
        </pc:spChg>
        <pc:spChg chg="add">
          <ac:chgData name="Alyssa Phillips" userId="S::aphillips@chicagohomeless.org::39ad7381-7118-40da-b045-9d6867709bb8" providerId="AD" clId="Web-{833384CA-5536-9037-0E01-9DFCB145C76A}" dt="2020-06-12T18:16:40.201" v="231"/>
          <ac:spMkLst>
            <pc:docMk/>
            <pc:sldMk cId="109857222" sldId="256"/>
            <ac:spMk id="27" creationId="{6E187274-5DC2-4BE0-AF99-925D6D973550}"/>
          </ac:spMkLst>
        </pc:spChg>
        <pc:cxnChg chg="add del">
          <ac:chgData name="Alyssa Phillips" userId="S::aphillips@chicagohomeless.org::39ad7381-7118-40da-b045-9d6867709bb8" providerId="AD" clId="Web-{833384CA-5536-9037-0E01-9DFCB145C76A}" dt="2020-06-12T18:16:40.201" v="231"/>
          <ac:cxnSpMkLst>
            <pc:docMk/>
            <pc:sldMk cId="109857222" sldId="256"/>
            <ac:cxnSpMk id="12" creationId="{158D888F-D87A-4C3C-BD82-273E4C8C5E83}"/>
          </ac:cxnSpMkLst>
        </pc:cxnChg>
      </pc:sldChg>
      <pc:sldChg chg="delSp modSp add mod modClrScheme delDesignElem chgLayout">
        <pc:chgData name="Alyssa Phillips" userId="S::aphillips@chicagohomeless.org::39ad7381-7118-40da-b045-9d6867709bb8" providerId="AD" clId="Web-{833384CA-5536-9037-0E01-9DFCB145C76A}" dt="2020-06-12T18:17:39.467" v="249" actId="20577"/>
        <pc:sldMkLst>
          <pc:docMk/>
          <pc:sldMk cId="605917591" sldId="257"/>
        </pc:sldMkLst>
        <pc:spChg chg="mod ord">
          <ac:chgData name="Alyssa Phillips" userId="S::aphillips@chicagohomeless.org::39ad7381-7118-40da-b045-9d6867709bb8" providerId="AD" clId="Web-{833384CA-5536-9037-0E01-9DFCB145C76A}" dt="2020-06-12T18:17:39.467" v="249" actId="20577"/>
          <ac:spMkLst>
            <pc:docMk/>
            <pc:sldMk cId="605917591" sldId="257"/>
            <ac:spMk id="2" creationId="{00000000-0000-0000-0000-000000000000}"/>
          </ac:spMkLst>
        </pc:spChg>
        <pc:spChg chg="del">
          <ac:chgData name="Alyssa Phillips" userId="S::aphillips@chicagohomeless.org::39ad7381-7118-40da-b045-9d6867709bb8" providerId="AD" clId="Web-{833384CA-5536-9037-0E01-9DFCB145C76A}" dt="2020-06-12T18:15:25.669" v="218"/>
          <ac:spMkLst>
            <pc:docMk/>
            <pc:sldMk cId="605917591" sldId="257"/>
            <ac:spMk id="8" creationId="{AD6F6937-3B5A-4391-9F37-58A571B362A9}"/>
          </ac:spMkLst>
        </pc:spChg>
        <pc:spChg chg="mod ord">
          <ac:chgData name="Alyssa Phillips" userId="S::aphillips@chicagohomeless.org::39ad7381-7118-40da-b045-9d6867709bb8" providerId="AD" clId="Web-{833384CA-5536-9037-0E01-9DFCB145C76A}" dt="2020-06-12T18:17:30.076" v="248" actId="1076"/>
          <ac:spMkLst>
            <pc:docMk/>
            <pc:sldMk cId="605917591" sldId="257"/>
            <ac:spMk id="9" creationId="{EF81D64D-BD42-44A0-93F6-B8D79DFB1A38}"/>
          </ac:spMkLst>
        </pc:spChg>
        <pc:picChg chg="mod">
          <ac:chgData name="Alyssa Phillips" userId="S::aphillips@chicagohomeless.org::39ad7381-7118-40da-b045-9d6867709bb8" providerId="AD" clId="Web-{833384CA-5536-9037-0E01-9DFCB145C76A}" dt="2020-06-12T18:17:22.654" v="245" actId="1076"/>
          <ac:picMkLst>
            <pc:docMk/>
            <pc:sldMk cId="605917591" sldId="257"/>
            <ac:picMk id="10" creationId="{CA776ABF-B26A-43ED-B361-65D94E4A2136}"/>
          </ac:picMkLst>
        </pc:picChg>
        <pc:picChg chg="mod">
          <ac:chgData name="Alyssa Phillips" userId="S::aphillips@chicagohomeless.org::39ad7381-7118-40da-b045-9d6867709bb8" providerId="AD" clId="Web-{833384CA-5536-9037-0E01-9DFCB145C76A}" dt="2020-06-12T18:17:26.779" v="247" actId="1076"/>
          <ac:picMkLst>
            <pc:docMk/>
            <pc:sldMk cId="605917591" sldId="257"/>
            <ac:picMk id="16" creationId="{14093144-0418-4C68-BF89-F38183E07682}"/>
          </ac:picMkLst>
        </pc:picChg>
      </pc:sldChg>
      <pc:sldChg chg="modSp new mod ord modClrScheme chgLayout">
        <pc:chgData name="Alyssa Phillips" userId="S::aphillips@chicagohomeless.org::39ad7381-7118-40da-b045-9d6867709bb8" providerId="AD" clId="Web-{833384CA-5536-9037-0E01-9DFCB145C76A}" dt="2020-06-12T18:24:35.314" v="342" actId="20577"/>
        <pc:sldMkLst>
          <pc:docMk/>
          <pc:sldMk cId="1843962423" sldId="258"/>
        </pc:sldMkLst>
        <pc:spChg chg="mod ord">
          <ac:chgData name="Alyssa Phillips" userId="S::aphillips@chicagohomeless.org::39ad7381-7118-40da-b045-9d6867709bb8" providerId="AD" clId="Web-{833384CA-5536-9037-0E01-9DFCB145C76A}" dt="2020-06-12T18:24:35.314" v="342" actId="20577"/>
          <ac:spMkLst>
            <pc:docMk/>
            <pc:sldMk cId="1843962423" sldId="258"/>
            <ac:spMk id="2" creationId="{9617ED78-F3CD-41A3-A523-FAEBE20138D2}"/>
          </ac:spMkLst>
        </pc:spChg>
        <pc:spChg chg="mod ord">
          <ac:chgData name="Alyssa Phillips" userId="S::aphillips@chicagohomeless.org::39ad7381-7118-40da-b045-9d6867709bb8" providerId="AD" clId="Web-{833384CA-5536-9037-0E01-9DFCB145C76A}" dt="2020-06-12T18:15:25.669" v="218"/>
          <ac:spMkLst>
            <pc:docMk/>
            <pc:sldMk cId="1843962423" sldId="258"/>
            <ac:spMk id="3" creationId="{B3A5FAFD-80BC-4107-A5B9-C50D11AF4754}"/>
          </ac:spMkLst>
        </pc:spChg>
      </pc:sldChg>
      <pc:sldChg chg="modSp new mod modClrScheme chgLayout">
        <pc:chgData name="Alyssa Phillips" userId="S::aphillips@chicagohomeless.org::39ad7381-7118-40da-b045-9d6867709bb8" providerId="AD" clId="Web-{833384CA-5536-9037-0E01-9DFCB145C76A}" dt="2020-06-12T18:15:25.669" v="218"/>
        <pc:sldMkLst>
          <pc:docMk/>
          <pc:sldMk cId="925523371" sldId="259"/>
        </pc:sldMkLst>
        <pc:spChg chg="mod ord">
          <ac:chgData name="Alyssa Phillips" userId="S::aphillips@chicagohomeless.org::39ad7381-7118-40da-b045-9d6867709bb8" providerId="AD" clId="Web-{833384CA-5536-9037-0E01-9DFCB145C76A}" dt="2020-06-12T18:15:25.669" v="218"/>
          <ac:spMkLst>
            <pc:docMk/>
            <pc:sldMk cId="925523371" sldId="259"/>
            <ac:spMk id="2" creationId="{49DE1D02-3506-4F68-B13D-E84E541D3659}"/>
          </ac:spMkLst>
        </pc:spChg>
        <pc:spChg chg="mod ord">
          <ac:chgData name="Alyssa Phillips" userId="S::aphillips@chicagohomeless.org::39ad7381-7118-40da-b045-9d6867709bb8" providerId="AD" clId="Web-{833384CA-5536-9037-0E01-9DFCB145C76A}" dt="2020-06-12T18:15:25.669" v="218"/>
          <ac:spMkLst>
            <pc:docMk/>
            <pc:sldMk cId="925523371" sldId="259"/>
            <ac:spMk id="3" creationId="{298BABA8-F00A-47F7-B699-C1D17428C046}"/>
          </ac:spMkLst>
        </pc:spChg>
      </pc:sldChg>
      <pc:sldChg chg="modSp new mod modClrScheme chgLayout">
        <pc:chgData name="Alyssa Phillips" userId="S::aphillips@chicagohomeless.org::39ad7381-7118-40da-b045-9d6867709bb8" providerId="AD" clId="Web-{833384CA-5536-9037-0E01-9DFCB145C76A}" dt="2020-06-12T18:15:25.669" v="218"/>
        <pc:sldMkLst>
          <pc:docMk/>
          <pc:sldMk cId="4053484356" sldId="260"/>
        </pc:sldMkLst>
        <pc:spChg chg="mod ord">
          <ac:chgData name="Alyssa Phillips" userId="S::aphillips@chicagohomeless.org::39ad7381-7118-40da-b045-9d6867709bb8" providerId="AD" clId="Web-{833384CA-5536-9037-0E01-9DFCB145C76A}" dt="2020-06-12T18:15:25.669" v="218"/>
          <ac:spMkLst>
            <pc:docMk/>
            <pc:sldMk cId="4053484356" sldId="260"/>
            <ac:spMk id="2" creationId="{70BE886D-346A-4CB0-80AE-1573946A9C56}"/>
          </ac:spMkLst>
        </pc:spChg>
        <pc:spChg chg="mod ord">
          <ac:chgData name="Alyssa Phillips" userId="S::aphillips@chicagohomeless.org::39ad7381-7118-40da-b045-9d6867709bb8" providerId="AD" clId="Web-{833384CA-5536-9037-0E01-9DFCB145C76A}" dt="2020-06-12T18:15:25.669" v="218"/>
          <ac:spMkLst>
            <pc:docMk/>
            <pc:sldMk cId="4053484356" sldId="260"/>
            <ac:spMk id="3" creationId="{6A961608-C5AA-4F11-A3F2-DC0A483B3639}"/>
          </ac:spMkLst>
        </pc:spChg>
      </pc:sldChg>
      <pc:sldChg chg="modSp new mod modClrScheme chgLayout">
        <pc:chgData name="Alyssa Phillips" userId="S::aphillips@chicagohomeless.org::39ad7381-7118-40da-b045-9d6867709bb8" providerId="AD" clId="Web-{833384CA-5536-9037-0E01-9DFCB145C76A}" dt="2020-06-12T18:15:25.669" v="218"/>
        <pc:sldMkLst>
          <pc:docMk/>
          <pc:sldMk cId="2622613601" sldId="261"/>
        </pc:sldMkLst>
        <pc:spChg chg="mod ord">
          <ac:chgData name="Alyssa Phillips" userId="S::aphillips@chicagohomeless.org::39ad7381-7118-40da-b045-9d6867709bb8" providerId="AD" clId="Web-{833384CA-5536-9037-0E01-9DFCB145C76A}" dt="2020-06-12T18:15:25.669" v="218"/>
          <ac:spMkLst>
            <pc:docMk/>
            <pc:sldMk cId="2622613601" sldId="261"/>
            <ac:spMk id="2" creationId="{494D5027-601F-42A8-9BB0-CA713081E327}"/>
          </ac:spMkLst>
        </pc:spChg>
        <pc:spChg chg="mod ord">
          <ac:chgData name="Alyssa Phillips" userId="S::aphillips@chicagohomeless.org::39ad7381-7118-40da-b045-9d6867709bb8" providerId="AD" clId="Web-{833384CA-5536-9037-0E01-9DFCB145C76A}" dt="2020-06-12T18:15:25.669" v="218"/>
          <ac:spMkLst>
            <pc:docMk/>
            <pc:sldMk cId="2622613601" sldId="261"/>
            <ac:spMk id="3" creationId="{A2D04BA9-3702-4E23-9677-4FFB1D330983}"/>
          </ac:spMkLst>
        </pc:spChg>
      </pc:sldChg>
      <pc:sldChg chg="modSp new mod modClrScheme chgLayout">
        <pc:chgData name="Alyssa Phillips" userId="S::aphillips@chicagohomeless.org::39ad7381-7118-40da-b045-9d6867709bb8" providerId="AD" clId="Web-{833384CA-5536-9037-0E01-9DFCB145C76A}" dt="2020-06-12T18:19:50.281" v="295" actId="20577"/>
        <pc:sldMkLst>
          <pc:docMk/>
          <pc:sldMk cId="4153209956" sldId="262"/>
        </pc:sldMkLst>
        <pc:spChg chg="mod ord">
          <ac:chgData name="Alyssa Phillips" userId="S::aphillips@chicagohomeless.org::39ad7381-7118-40da-b045-9d6867709bb8" providerId="AD" clId="Web-{833384CA-5536-9037-0E01-9DFCB145C76A}" dt="2020-06-12T18:19:50.281" v="295" actId="20577"/>
          <ac:spMkLst>
            <pc:docMk/>
            <pc:sldMk cId="4153209956" sldId="262"/>
            <ac:spMk id="2" creationId="{27136D9B-6469-4C6B-8F9F-5AF39E229BC4}"/>
          </ac:spMkLst>
        </pc:spChg>
        <pc:spChg chg="mod ord">
          <ac:chgData name="Alyssa Phillips" userId="S::aphillips@chicagohomeless.org::39ad7381-7118-40da-b045-9d6867709bb8" providerId="AD" clId="Web-{833384CA-5536-9037-0E01-9DFCB145C76A}" dt="2020-06-12T18:15:25.669" v="218"/>
          <ac:spMkLst>
            <pc:docMk/>
            <pc:sldMk cId="4153209956" sldId="262"/>
            <ac:spMk id="3" creationId="{0AD16365-BF0A-4847-8202-026C6F09E4B5}"/>
          </ac:spMkLst>
        </pc:spChg>
      </pc:sldChg>
      <pc:sldChg chg="addSp delSp modSp add del mod modClrScheme delDesignElem chgLayout">
        <pc:chgData name="Alyssa Phillips" userId="S::aphillips@chicagohomeless.org::39ad7381-7118-40da-b045-9d6867709bb8" providerId="AD" clId="Web-{833384CA-5536-9037-0E01-9DFCB145C76A}" dt="2020-06-12T18:22:18.704" v="321"/>
        <pc:sldMkLst>
          <pc:docMk/>
          <pc:sldMk cId="3379725248" sldId="263"/>
        </pc:sldMkLst>
        <pc:spChg chg="mod ord">
          <ac:chgData name="Alyssa Phillips" userId="S::aphillips@chicagohomeless.org::39ad7381-7118-40da-b045-9d6867709bb8" providerId="AD" clId="Web-{833384CA-5536-9037-0E01-9DFCB145C76A}" dt="2020-06-12T18:15:25.669" v="218"/>
          <ac:spMkLst>
            <pc:docMk/>
            <pc:sldMk cId="3379725248" sldId="263"/>
            <ac:spMk id="2" creationId="{00000000-0000-0000-0000-000000000000}"/>
          </ac:spMkLst>
        </pc:spChg>
        <pc:spChg chg="del mod ord">
          <ac:chgData name="Alyssa Phillips" userId="S::aphillips@chicagohomeless.org::39ad7381-7118-40da-b045-9d6867709bb8" providerId="AD" clId="Web-{833384CA-5536-9037-0E01-9DFCB145C76A}" dt="2020-06-12T18:18:56.889" v="291"/>
          <ac:spMkLst>
            <pc:docMk/>
            <pc:sldMk cId="3379725248" sldId="263"/>
            <ac:spMk id="3" creationId="{00000000-0000-0000-0000-000000000000}"/>
          </ac:spMkLst>
        </pc:spChg>
        <pc:spChg chg="mod">
          <ac:chgData name="Alyssa Phillips" userId="S::aphillips@chicagohomeless.org::39ad7381-7118-40da-b045-9d6867709bb8" providerId="AD" clId="Web-{833384CA-5536-9037-0E01-9DFCB145C76A}" dt="2020-06-12T18:18:52.421" v="290" actId="1076"/>
          <ac:spMkLst>
            <pc:docMk/>
            <pc:sldMk cId="3379725248" sldId="263"/>
            <ac:spMk id="4" creationId="{3A8FCCB7-7F41-40AA-B0F4-10A56EF55930}"/>
          </ac:spMkLst>
        </pc:spChg>
        <pc:spChg chg="del">
          <ac:chgData name="Alyssa Phillips" userId="S::aphillips@chicagohomeless.org::39ad7381-7118-40da-b045-9d6867709bb8" providerId="AD" clId="Web-{833384CA-5536-9037-0E01-9DFCB145C76A}" dt="2020-06-12T18:15:25.669" v="218"/>
          <ac:spMkLst>
            <pc:docMk/>
            <pc:sldMk cId="3379725248" sldId="263"/>
            <ac:spMk id="8" creationId="{1E24A02E-5FD2-428E-A1E4-FDF96B0B6CE8}"/>
          </ac:spMkLst>
        </pc:spChg>
        <pc:spChg chg="add del mod">
          <ac:chgData name="Alyssa Phillips" userId="S::aphillips@chicagohomeless.org::39ad7381-7118-40da-b045-9d6867709bb8" providerId="AD" clId="Web-{833384CA-5536-9037-0E01-9DFCB145C76A}" dt="2020-06-12T18:19:01.686" v="292"/>
          <ac:spMkLst>
            <pc:docMk/>
            <pc:sldMk cId="3379725248" sldId="263"/>
            <ac:spMk id="9" creationId="{6E7B8C2B-91DF-4E43-9D78-D61BF03D5889}"/>
          </ac:spMkLst>
        </pc:spChg>
        <pc:spChg chg="del">
          <ac:chgData name="Alyssa Phillips" userId="S::aphillips@chicagohomeless.org::39ad7381-7118-40da-b045-9d6867709bb8" providerId="AD" clId="Web-{833384CA-5536-9037-0E01-9DFCB145C76A}" dt="2020-06-12T18:15:25.669" v="218"/>
          <ac:spMkLst>
            <pc:docMk/>
            <pc:sldMk cId="3379725248" sldId="263"/>
            <ac:spMk id="10" creationId="{2808B93E-0C39-407B-943D-71F2BAFB4CB4}"/>
          </ac:spMkLst>
        </pc:spChg>
        <pc:spChg chg="del">
          <ac:chgData name="Alyssa Phillips" userId="S::aphillips@chicagohomeless.org::39ad7381-7118-40da-b045-9d6867709bb8" providerId="AD" clId="Web-{833384CA-5536-9037-0E01-9DFCB145C76A}" dt="2020-06-12T18:15:25.669" v="218"/>
          <ac:spMkLst>
            <pc:docMk/>
            <pc:sldMk cId="3379725248" sldId="263"/>
            <ac:spMk id="12" creationId="{7C7E1896-2992-48D4-85AC-95AB8AB147EA}"/>
          </ac:spMkLst>
        </pc:spChg>
        <pc:picChg chg="del mod">
          <ac:chgData name="Alyssa Phillips" userId="S::aphillips@chicagohomeless.org::39ad7381-7118-40da-b045-9d6867709bb8" providerId="AD" clId="Web-{833384CA-5536-9037-0E01-9DFCB145C76A}" dt="2020-06-12T18:17:47.983" v="252"/>
          <ac:picMkLst>
            <pc:docMk/>
            <pc:sldMk cId="3379725248" sldId="263"/>
            <ac:picMk id="5" creationId="{9866F9D7-9444-4E9D-91E0-94DF576F301B}"/>
          </ac:picMkLst>
        </pc:picChg>
        <pc:picChg chg="add mod">
          <ac:chgData name="Alyssa Phillips" userId="S::aphillips@chicagohomeless.org::39ad7381-7118-40da-b045-9d6867709bb8" providerId="AD" clId="Web-{833384CA-5536-9037-0E01-9DFCB145C76A}" dt="2020-06-12T18:17:52.889" v="253" actId="1076"/>
          <ac:picMkLst>
            <pc:docMk/>
            <pc:sldMk cId="3379725248" sldId="263"/>
            <ac:picMk id="6" creationId="{DD0A632E-148F-4D79-AC4F-B395F3BD4738}"/>
          </ac:picMkLst>
        </pc:picChg>
      </pc:sldChg>
      <pc:sldChg chg="addSp delSp modSp add ord replId">
        <pc:chgData name="Alyssa Phillips" userId="S::aphillips@chicagohomeless.org::39ad7381-7118-40da-b045-9d6867709bb8" providerId="AD" clId="Web-{833384CA-5536-9037-0E01-9DFCB145C76A}" dt="2020-06-12T18:22:16.141" v="320" actId="1076"/>
        <pc:sldMkLst>
          <pc:docMk/>
          <pc:sldMk cId="3289169755" sldId="264"/>
        </pc:sldMkLst>
        <pc:spChg chg="mod">
          <ac:chgData name="Alyssa Phillips" userId="S::aphillips@chicagohomeless.org::39ad7381-7118-40da-b045-9d6867709bb8" providerId="AD" clId="Web-{833384CA-5536-9037-0E01-9DFCB145C76A}" dt="2020-06-12T18:22:01.672" v="316" actId="20577"/>
          <ac:spMkLst>
            <pc:docMk/>
            <pc:sldMk cId="3289169755" sldId="264"/>
            <ac:spMk id="2" creationId="{00000000-0000-0000-0000-000000000000}"/>
          </ac:spMkLst>
        </pc:spChg>
        <pc:spChg chg="del mod">
          <ac:chgData name="Alyssa Phillips" userId="S::aphillips@chicagohomeless.org::39ad7381-7118-40da-b045-9d6867709bb8" providerId="AD" clId="Web-{833384CA-5536-9037-0E01-9DFCB145C76A}" dt="2020-06-12T18:22:11.735" v="318"/>
          <ac:spMkLst>
            <pc:docMk/>
            <pc:sldMk cId="3289169755" sldId="264"/>
            <ac:spMk id="3" creationId="{00000000-0000-0000-0000-000000000000}"/>
          </ac:spMkLst>
        </pc:spChg>
        <pc:picChg chg="add mod">
          <ac:chgData name="Alyssa Phillips" userId="S::aphillips@chicagohomeless.org::39ad7381-7118-40da-b045-9d6867709bb8" providerId="AD" clId="Web-{833384CA-5536-9037-0E01-9DFCB145C76A}" dt="2020-06-12T18:22:16.141" v="320" actId="1076"/>
          <ac:picMkLst>
            <pc:docMk/>
            <pc:sldMk cId="3289169755" sldId="264"/>
            <ac:picMk id="4" creationId="{6B288092-096F-4085-8CBD-2B27FDA78232}"/>
          </ac:picMkLst>
        </pc:picChg>
      </pc:sldChg>
      <pc:sldChg chg="add replId">
        <pc:chgData name="Alyssa Phillips" userId="S::aphillips@chicagohomeless.org::39ad7381-7118-40da-b045-9d6867709bb8" providerId="AD" clId="Web-{833384CA-5536-9037-0E01-9DFCB145C76A}" dt="2020-06-12T18:24:17.924" v="322"/>
        <pc:sldMkLst>
          <pc:docMk/>
          <pc:sldMk cId="47684616" sldId="265"/>
        </pc:sldMkLst>
      </pc:sldChg>
      <pc:sldMasterChg chg="del delSldLayout modSldLayout">
        <pc:chgData name="Alyssa Phillips" userId="S::aphillips@chicagohomeless.org::39ad7381-7118-40da-b045-9d6867709bb8" providerId="AD" clId="Web-{833384CA-5536-9037-0E01-9DFCB145C76A}" dt="2020-06-12T18:15:25.669" v="218"/>
        <pc:sldMasterMkLst>
          <pc:docMk/>
          <pc:sldMasterMk cId="2460954070" sldId="2147483660"/>
        </pc:sldMasterMkLst>
        <pc:sldLayoutChg chg="del">
          <pc:chgData name="Alyssa Phillips" userId="S::aphillips@chicagohomeless.org::39ad7381-7118-40da-b045-9d6867709bb8" providerId="AD" clId="Web-{833384CA-5536-9037-0E01-9DFCB145C76A}" dt="2020-06-12T18:15:25.669" v="218"/>
          <pc:sldLayoutMkLst>
            <pc:docMk/>
            <pc:sldMasterMk cId="2460954070" sldId="2147483660"/>
            <pc:sldLayoutMk cId="949138452" sldId="2147483662"/>
          </pc:sldLayoutMkLst>
        </pc:sldLayoutChg>
        <pc:sldLayoutChg chg="del">
          <pc:chgData name="Alyssa Phillips" userId="S::aphillips@chicagohomeless.org::39ad7381-7118-40da-b045-9d6867709bb8" providerId="AD" clId="Web-{833384CA-5536-9037-0E01-9DFCB145C76A}" dt="2020-06-12T18:15:25.669" v="218"/>
          <pc:sldLayoutMkLst>
            <pc:docMk/>
            <pc:sldMasterMk cId="2460954070" sldId="2147483660"/>
            <pc:sldLayoutMk cId="1203092039" sldId="2147483664"/>
          </pc:sldLayoutMkLst>
        </pc:sldLayoutChg>
        <pc:sldLayoutChg chg="del">
          <pc:chgData name="Alyssa Phillips" userId="S::aphillips@chicagohomeless.org::39ad7381-7118-40da-b045-9d6867709bb8" providerId="AD" clId="Web-{833384CA-5536-9037-0E01-9DFCB145C76A}" dt="2020-06-12T18:15:25.669" v="218"/>
          <pc:sldLayoutMkLst>
            <pc:docMk/>
            <pc:sldMasterMk cId="2460954070" sldId="2147483660"/>
            <pc:sldLayoutMk cId="3733172339" sldId="2147483665"/>
          </pc:sldLayoutMkLst>
        </pc:sldLayoutChg>
        <pc:sldLayoutChg chg="del">
          <pc:chgData name="Alyssa Phillips" userId="S::aphillips@chicagohomeless.org::39ad7381-7118-40da-b045-9d6867709bb8" providerId="AD" clId="Web-{833384CA-5536-9037-0E01-9DFCB145C76A}" dt="2020-06-12T18:15:25.669" v="218"/>
          <pc:sldLayoutMkLst>
            <pc:docMk/>
            <pc:sldMasterMk cId="2460954070" sldId="2147483660"/>
            <pc:sldLayoutMk cId="3146388984" sldId="2147483667"/>
          </pc:sldLayoutMkLst>
        </pc:sldLayoutChg>
        <pc:sldLayoutChg chg="del">
          <pc:chgData name="Alyssa Phillips" userId="S::aphillips@chicagohomeless.org::39ad7381-7118-40da-b045-9d6867709bb8" providerId="AD" clId="Web-{833384CA-5536-9037-0E01-9DFCB145C76A}" dt="2020-06-12T18:15:25.669" v="218"/>
          <pc:sldLayoutMkLst>
            <pc:docMk/>
            <pc:sldMasterMk cId="2460954070" sldId="2147483660"/>
            <pc:sldLayoutMk cId="3171841454" sldId="2147483668"/>
          </pc:sldLayoutMkLst>
        </pc:sldLayoutChg>
        <pc:sldLayoutChg chg="del">
          <pc:chgData name="Alyssa Phillips" userId="S::aphillips@chicagohomeless.org::39ad7381-7118-40da-b045-9d6867709bb8" providerId="AD" clId="Web-{833384CA-5536-9037-0E01-9DFCB145C76A}" dt="2020-06-12T18:15:25.669" v="218"/>
          <pc:sldLayoutMkLst>
            <pc:docMk/>
            <pc:sldMasterMk cId="2460954070" sldId="2147483660"/>
            <pc:sldLayoutMk cId="1718958274" sldId="2147483669"/>
          </pc:sldLayoutMkLst>
        </pc:sldLayoutChg>
        <pc:sldLayoutChg chg="del">
          <pc:chgData name="Alyssa Phillips" userId="S::aphillips@chicagohomeless.org::39ad7381-7118-40da-b045-9d6867709bb8" providerId="AD" clId="Web-{833384CA-5536-9037-0E01-9DFCB145C76A}" dt="2020-06-12T18:15:25.669" v="218"/>
          <pc:sldLayoutMkLst>
            <pc:docMk/>
            <pc:sldMasterMk cId="2460954070" sldId="2147483660"/>
            <pc:sldLayoutMk cId="2202905451" sldId="2147483670"/>
          </pc:sldLayoutMkLst>
        </pc:sldLayoutChg>
        <pc:sldLayoutChg chg="del">
          <pc:chgData name="Alyssa Phillips" userId="S::aphillips@chicagohomeless.org::39ad7381-7118-40da-b045-9d6867709bb8" providerId="AD" clId="Web-{833384CA-5536-9037-0E01-9DFCB145C76A}" dt="2020-06-12T18:15:25.669" v="218"/>
          <pc:sldLayoutMkLst>
            <pc:docMk/>
            <pc:sldMasterMk cId="2460954070" sldId="2147483660"/>
            <pc:sldLayoutMk cId="3479445657" sldId="2147483671"/>
          </pc:sldLayoutMkLst>
        </pc:sldLayoutChg>
        <pc:sldLayoutChg chg="del replId">
          <pc:chgData name="Alyssa Phillips" userId="S::aphillips@chicagohomeless.org::39ad7381-7118-40da-b045-9d6867709bb8" providerId="AD" clId="Web-{833384CA-5536-9037-0E01-9DFCB145C76A}" dt="2020-06-12T18:15:25.669" v="218"/>
          <pc:sldLayoutMkLst>
            <pc:docMk/>
            <pc:sldMasterMk cId="2460954070" sldId="2147483660"/>
            <pc:sldLayoutMk cId="2385387890" sldId="2147483729"/>
          </pc:sldLayoutMkLst>
        </pc:sldLayoutChg>
        <pc:sldLayoutChg chg="del replId">
          <pc:chgData name="Alyssa Phillips" userId="S::aphillips@chicagohomeless.org::39ad7381-7118-40da-b045-9d6867709bb8" providerId="AD" clId="Web-{833384CA-5536-9037-0E01-9DFCB145C76A}" dt="2020-06-12T18:15:25.669" v="218"/>
          <pc:sldLayoutMkLst>
            <pc:docMk/>
            <pc:sldMasterMk cId="2460954070" sldId="2147483660"/>
            <pc:sldLayoutMk cId="2591524520" sldId="2147483730"/>
          </pc:sldLayoutMkLst>
        </pc:sldLayoutChg>
        <pc:sldLayoutChg chg="del replId">
          <pc:chgData name="Alyssa Phillips" userId="S::aphillips@chicagohomeless.org::39ad7381-7118-40da-b045-9d6867709bb8" providerId="AD" clId="Web-{833384CA-5536-9037-0E01-9DFCB145C76A}" dt="2020-06-12T18:15:25.669" v="218"/>
          <pc:sldLayoutMkLst>
            <pc:docMk/>
            <pc:sldMasterMk cId="2460954070" sldId="2147483660"/>
            <pc:sldLayoutMk cId="3210312558" sldId="2147483731"/>
          </pc:sldLayoutMkLst>
        </pc:sldLayoutChg>
      </pc:sldMasterChg>
      <pc:sldMasterChg chg="add del addSldLayout delSldLayout">
        <pc:chgData name="Alyssa Phillips" userId="S::aphillips@chicagohomeless.org::39ad7381-7118-40da-b045-9d6867709bb8" providerId="AD" clId="Web-{833384CA-5536-9037-0E01-9DFCB145C76A}" dt="2020-06-12T18:15:25.669" v="218"/>
        <pc:sldMasterMkLst>
          <pc:docMk/>
          <pc:sldMasterMk cId="3264371722" sldId="2147483720"/>
        </pc:sldMasterMkLst>
        <pc:sldLayoutChg chg="add del">
          <pc:chgData name="Alyssa Phillips" userId="S::aphillips@chicagohomeless.org::39ad7381-7118-40da-b045-9d6867709bb8" providerId="AD" clId="Web-{833384CA-5536-9037-0E01-9DFCB145C76A}" dt="2020-06-12T18:15:25.669" v="218"/>
          <pc:sldLayoutMkLst>
            <pc:docMk/>
            <pc:sldMasterMk cId="3264371722" sldId="2147483720"/>
            <pc:sldLayoutMk cId="2900599224" sldId="2147483661"/>
          </pc:sldLayoutMkLst>
        </pc:sldLayoutChg>
        <pc:sldLayoutChg chg="add del">
          <pc:chgData name="Alyssa Phillips" userId="S::aphillips@chicagohomeless.org::39ad7381-7118-40da-b045-9d6867709bb8" providerId="AD" clId="Web-{833384CA-5536-9037-0E01-9DFCB145C76A}" dt="2020-06-12T18:15:25.669" v="218"/>
          <pc:sldLayoutMkLst>
            <pc:docMk/>
            <pc:sldMasterMk cId="3264371722" sldId="2147483720"/>
            <pc:sldLayoutMk cId="1875344774" sldId="2147483663"/>
          </pc:sldLayoutMkLst>
        </pc:sldLayoutChg>
        <pc:sldLayoutChg chg="add del">
          <pc:chgData name="Alyssa Phillips" userId="S::aphillips@chicagohomeless.org::39ad7381-7118-40da-b045-9d6867709bb8" providerId="AD" clId="Web-{833384CA-5536-9037-0E01-9DFCB145C76A}" dt="2020-06-12T18:15:25.669" v="218"/>
          <pc:sldLayoutMkLst>
            <pc:docMk/>
            <pc:sldMasterMk cId="3264371722" sldId="2147483720"/>
            <pc:sldLayoutMk cId="2187901196" sldId="2147483666"/>
          </pc:sldLayoutMkLst>
        </pc:sldLayoutChg>
        <pc:sldLayoutChg chg="add del">
          <pc:chgData name="Alyssa Phillips" userId="S::aphillips@chicagohomeless.org::39ad7381-7118-40da-b045-9d6867709bb8" providerId="AD" clId="Web-{833384CA-5536-9037-0E01-9DFCB145C76A}" dt="2020-06-12T18:15:25.669" v="218"/>
          <pc:sldLayoutMkLst>
            <pc:docMk/>
            <pc:sldMasterMk cId="3264371722" sldId="2147483720"/>
            <pc:sldLayoutMk cId="1558981431" sldId="2147483721"/>
          </pc:sldLayoutMkLst>
        </pc:sldLayoutChg>
        <pc:sldLayoutChg chg="add del">
          <pc:chgData name="Alyssa Phillips" userId="S::aphillips@chicagohomeless.org::39ad7381-7118-40da-b045-9d6867709bb8" providerId="AD" clId="Web-{833384CA-5536-9037-0E01-9DFCB145C76A}" dt="2020-06-12T18:15:25.669" v="218"/>
          <pc:sldLayoutMkLst>
            <pc:docMk/>
            <pc:sldMasterMk cId="3264371722" sldId="2147483720"/>
            <pc:sldLayoutMk cId="2485784197" sldId="2147483722"/>
          </pc:sldLayoutMkLst>
        </pc:sldLayoutChg>
        <pc:sldLayoutChg chg="add del">
          <pc:chgData name="Alyssa Phillips" userId="S::aphillips@chicagohomeless.org::39ad7381-7118-40da-b045-9d6867709bb8" providerId="AD" clId="Web-{833384CA-5536-9037-0E01-9DFCB145C76A}" dt="2020-06-12T18:15:25.669" v="218"/>
          <pc:sldLayoutMkLst>
            <pc:docMk/>
            <pc:sldMasterMk cId="3264371722" sldId="2147483720"/>
            <pc:sldLayoutMk cId="824824486" sldId="2147483723"/>
          </pc:sldLayoutMkLst>
        </pc:sldLayoutChg>
        <pc:sldLayoutChg chg="add del">
          <pc:chgData name="Alyssa Phillips" userId="S::aphillips@chicagohomeless.org::39ad7381-7118-40da-b045-9d6867709bb8" providerId="AD" clId="Web-{833384CA-5536-9037-0E01-9DFCB145C76A}" dt="2020-06-12T18:15:25.669" v="218"/>
          <pc:sldLayoutMkLst>
            <pc:docMk/>
            <pc:sldMasterMk cId="3264371722" sldId="2147483720"/>
            <pc:sldLayoutMk cId="329377697" sldId="2147483724"/>
          </pc:sldLayoutMkLst>
        </pc:sldLayoutChg>
        <pc:sldLayoutChg chg="add del">
          <pc:chgData name="Alyssa Phillips" userId="S::aphillips@chicagohomeless.org::39ad7381-7118-40da-b045-9d6867709bb8" providerId="AD" clId="Web-{833384CA-5536-9037-0E01-9DFCB145C76A}" dt="2020-06-12T18:15:25.669" v="218"/>
          <pc:sldLayoutMkLst>
            <pc:docMk/>
            <pc:sldMasterMk cId="3264371722" sldId="2147483720"/>
            <pc:sldLayoutMk cId="910952951" sldId="2147483725"/>
          </pc:sldLayoutMkLst>
        </pc:sldLayoutChg>
        <pc:sldLayoutChg chg="add del">
          <pc:chgData name="Alyssa Phillips" userId="S::aphillips@chicagohomeless.org::39ad7381-7118-40da-b045-9d6867709bb8" providerId="AD" clId="Web-{833384CA-5536-9037-0E01-9DFCB145C76A}" dt="2020-06-12T18:15:25.669" v="218"/>
          <pc:sldLayoutMkLst>
            <pc:docMk/>
            <pc:sldMasterMk cId="3264371722" sldId="2147483720"/>
            <pc:sldLayoutMk cId="874394456" sldId="2147483726"/>
          </pc:sldLayoutMkLst>
        </pc:sldLayoutChg>
        <pc:sldLayoutChg chg="add del">
          <pc:chgData name="Alyssa Phillips" userId="S::aphillips@chicagohomeless.org::39ad7381-7118-40da-b045-9d6867709bb8" providerId="AD" clId="Web-{833384CA-5536-9037-0E01-9DFCB145C76A}" dt="2020-06-12T18:15:25.669" v="218"/>
          <pc:sldLayoutMkLst>
            <pc:docMk/>
            <pc:sldMasterMk cId="3264371722" sldId="2147483720"/>
            <pc:sldLayoutMk cId="598540949" sldId="2147483727"/>
          </pc:sldLayoutMkLst>
        </pc:sldLayoutChg>
        <pc:sldLayoutChg chg="add del">
          <pc:chgData name="Alyssa Phillips" userId="S::aphillips@chicagohomeless.org::39ad7381-7118-40da-b045-9d6867709bb8" providerId="AD" clId="Web-{833384CA-5536-9037-0E01-9DFCB145C76A}" dt="2020-06-12T18:15:25.669" v="218"/>
          <pc:sldLayoutMkLst>
            <pc:docMk/>
            <pc:sldMasterMk cId="3264371722" sldId="2147483720"/>
            <pc:sldLayoutMk cId="262627774" sldId="2147483728"/>
          </pc:sldLayoutMkLst>
        </pc:sldLayoutChg>
      </pc:sldMasterChg>
      <pc:sldMasterChg chg="add addSldLayout modSldLayout">
        <pc:chgData name="Alyssa Phillips" userId="S::aphillips@chicagohomeless.org::39ad7381-7118-40da-b045-9d6867709bb8" providerId="AD" clId="Web-{833384CA-5536-9037-0E01-9DFCB145C76A}" dt="2020-06-12T18:15:25.669" v="218"/>
        <pc:sldMasterMkLst>
          <pc:docMk/>
          <pc:sldMasterMk cId="727446056" sldId="2147483732"/>
        </pc:sldMasterMkLst>
        <pc:sldLayoutChg chg="add mod replId">
          <pc:chgData name="Alyssa Phillips" userId="S::aphillips@chicagohomeless.org::39ad7381-7118-40da-b045-9d6867709bb8" providerId="AD" clId="Web-{833384CA-5536-9037-0E01-9DFCB145C76A}" dt="2020-06-12T18:15:25.669" v="218"/>
          <pc:sldLayoutMkLst>
            <pc:docMk/>
            <pc:sldMasterMk cId="727446056" sldId="2147483732"/>
            <pc:sldLayoutMk cId="3384435571" sldId="2147483733"/>
          </pc:sldLayoutMkLst>
        </pc:sldLayoutChg>
        <pc:sldLayoutChg chg="add mod replId">
          <pc:chgData name="Alyssa Phillips" userId="S::aphillips@chicagohomeless.org::39ad7381-7118-40da-b045-9d6867709bb8" providerId="AD" clId="Web-{833384CA-5536-9037-0E01-9DFCB145C76A}" dt="2020-06-12T18:15:25.669" v="218"/>
          <pc:sldLayoutMkLst>
            <pc:docMk/>
            <pc:sldMasterMk cId="727446056" sldId="2147483732"/>
            <pc:sldLayoutMk cId="109930236" sldId="2147483734"/>
          </pc:sldLayoutMkLst>
        </pc:sldLayoutChg>
        <pc:sldLayoutChg chg="add mod replId">
          <pc:chgData name="Alyssa Phillips" userId="S::aphillips@chicagohomeless.org::39ad7381-7118-40da-b045-9d6867709bb8" providerId="AD" clId="Web-{833384CA-5536-9037-0E01-9DFCB145C76A}" dt="2020-06-12T18:15:25.669" v="218"/>
          <pc:sldLayoutMkLst>
            <pc:docMk/>
            <pc:sldMasterMk cId="727446056" sldId="2147483732"/>
            <pc:sldLayoutMk cId="1756859620" sldId="2147483735"/>
          </pc:sldLayoutMkLst>
        </pc:sldLayoutChg>
        <pc:sldLayoutChg chg="add mod replId">
          <pc:chgData name="Alyssa Phillips" userId="S::aphillips@chicagohomeless.org::39ad7381-7118-40da-b045-9d6867709bb8" providerId="AD" clId="Web-{833384CA-5536-9037-0E01-9DFCB145C76A}" dt="2020-06-12T18:15:25.669" v="218"/>
          <pc:sldLayoutMkLst>
            <pc:docMk/>
            <pc:sldMasterMk cId="727446056" sldId="2147483732"/>
            <pc:sldLayoutMk cId="98205878" sldId="2147483736"/>
          </pc:sldLayoutMkLst>
        </pc:sldLayoutChg>
        <pc:sldLayoutChg chg="add mod replId">
          <pc:chgData name="Alyssa Phillips" userId="S::aphillips@chicagohomeless.org::39ad7381-7118-40da-b045-9d6867709bb8" providerId="AD" clId="Web-{833384CA-5536-9037-0E01-9DFCB145C76A}" dt="2020-06-12T18:15:25.669" v="218"/>
          <pc:sldLayoutMkLst>
            <pc:docMk/>
            <pc:sldMasterMk cId="727446056" sldId="2147483732"/>
            <pc:sldLayoutMk cId="3645891924" sldId="2147483737"/>
          </pc:sldLayoutMkLst>
        </pc:sldLayoutChg>
        <pc:sldLayoutChg chg="add mod replId">
          <pc:chgData name="Alyssa Phillips" userId="S::aphillips@chicagohomeless.org::39ad7381-7118-40da-b045-9d6867709bb8" providerId="AD" clId="Web-{833384CA-5536-9037-0E01-9DFCB145C76A}" dt="2020-06-12T18:15:25.669" v="218"/>
          <pc:sldLayoutMkLst>
            <pc:docMk/>
            <pc:sldMasterMk cId="727446056" sldId="2147483732"/>
            <pc:sldLayoutMk cId="1231445086" sldId="2147483738"/>
          </pc:sldLayoutMkLst>
        </pc:sldLayoutChg>
        <pc:sldLayoutChg chg="add mod replId">
          <pc:chgData name="Alyssa Phillips" userId="S::aphillips@chicagohomeless.org::39ad7381-7118-40da-b045-9d6867709bb8" providerId="AD" clId="Web-{833384CA-5536-9037-0E01-9DFCB145C76A}" dt="2020-06-12T18:15:25.669" v="218"/>
          <pc:sldLayoutMkLst>
            <pc:docMk/>
            <pc:sldMasterMk cId="727446056" sldId="2147483732"/>
            <pc:sldLayoutMk cId="3047191385" sldId="2147483739"/>
          </pc:sldLayoutMkLst>
        </pc:sldLayoutChg>
        <pc:sldLayoutChg chg="add mod replId">
          <pc:chgData name="Alyssa Phillips" userId="S::aphillips@chicagohomeless.org::39ad7381-7118-40da-b045-9d6867709bb8" providerId="AD" clId="Web-{833384CA-5536-9037-0E01-9DFCB145C76A}" dt="2020-06-12T18:15:25.669" v="218"/>
          <pc:sldLayoutMkLst>
            <pc:docMk/>
            <pc:sldMasterMk cId="727446056" sldId="2147483732"/>
            <pc:sldLayoutMk cId="883638184" sldId="2147483740"/>
          </pc:sldLayoutMkLst>
        </pc:sldLayoutChg>
        <pc:sldLayoutChg chg="add mod replId">
          <pc:chgData name="Alyssa Phillips" userId="S::aphillips@chicagohomeless.org::39ad7381-7118-40da-b045-9d6867709bb8" providerId="AD" clId="Web-{833384CA-5536-9037-0E01-9DFCB145C76A}" dt="2020-06-12T18:15:25.669" v="218"/>
          <pc:sldLayoutMkLst>
            <pc:docMk/>
            <pc:sldMasterMk cId="727446056" sldId="2147483732"/>
            <pc:sldLayoutMk cId="3231727834" sldId="2147483741"/>
          </pc:sldLayoutMkLst>
        </pc:sldLayoutChg>
        <pc:sldLayoutChg chg="add mod replId">
          <pc:chgData name="Alyssa Phillips" userId="S::aphillips@chicagohomeless.org::39ad7381-7118-40da-b045-9d6867709bb8" providerId="AD" clId="Web-{833384CA-5536-9037-0E01-9DFCB145C76A}" dt="2020-06-12T18:15:25.669" v="218"/>
          <pc:sldLayoutMkLst>
            <pc:docMk/>
            <pc:sldMasterMk cId="727446056" sldId="2147483732"/>
            <pc:sldLayoutMk cId="469002951" sldId="2147483742"/>
          </pc:sldLayoutMkLst>
        </pc:sldLayoutChg>
        <pc:sldLayoutChg chg="add mod replId">
          <pc:chgData name="Alyssa Phillips" userId="S::aphillips@chicagohomeless.org::39ad7381-7118-40da-b045-9d6867709bb8" providerId="AD" clId="Web-{833384CA-5536-9037-0E01-9DFCB145C76A}" dt="2020-06-12T18:15:25.669" v="218"/>
          <pc:sldLayoutMkLst>
            <pc:docMk/>
            <pc:sldMasterMk cId="727446056" sldId="2147483732"/>
            <pc:sldLayoutMk cId="4103987201" sldId="2147483743"/>
          </pc:sldLayoutMkLst>
        </pc:sldLayoutChg>
      </pc:sldMasterChg>
    </pc:docChg>
  </pc:docChgLst>
  <pc:docChgLst>
    <pc:chgData name="Alyssa Phillips" userId="S::aphillips@chicagohomeless.org::39ad7381-7118-40da-b045-9d6867709bb8" providerId="AD" clId="Web-{6FAFE210-9F0D-FF96-E8B6-7EC899B700C5}"/>
    <pc:docChg chg="modSld">
      <pc:chgData name="Alyssa Phillips" userId="S::aphillips@chicagohomeless.org::39ad7381-7118-40da-b045-9d6867709bb8" providerId="AD" clId="Web-{6FAFE210-9F0D-FF96-E8B6-7EC899B700C5}" dt="2020-06-17T22:57:34.447" v="220" actId="1076"/>
      <pc:docMkLst>
        <pc:docMk/>
      </pc:docMkLst>
      <pc:sldChg chg="modSp">
        <pc:chgData name="Alyssa Phillips" userId="S::aphillips@chicagohomeless.org::39ad7381-7118-40da-b045-9d6867709bb8" providerId="AD" clId="Web-{6FAFE210-9F0D-FF96-E8B6-7EC899B700C5}" dt="2020-06-17T22:31:13.878" v="10" actId="20577"/>
        <pc:sldMkLst>
          <pc:docMk/>
          <pc:sldMk cId="109857222" sldId="256"/>
        </pc:sldMkLst>
        <pc:spChg chg="mod">
          <ac:chgData name="Alyssa Phillips" userId="S::aphillips@chicagohomeless.org::39ad7381-7118-40da-b045-9d6867709bb8" providerId="AD" clId="Web-{6FAFE210-9F0D-FF96-E8B6-7EC899B700C5}" dt="2020-06-17T22:31:03.863" v="7" actId="20577"/>
          <ac:spMkLst>
            <pc:docMk/>
            <pc:sldMk cId="109857222" sldId="256"/>
            <ac:spMk id="2" creationId="{00000000-0000-0000-0000-000000000000}"/>
          </ac:spMkLst>
        </pc:spChg>
        <pc:spChg chg="mod">
          <ac:chgData name="Alyssa Phillips" userId="S::aphillips@chicagohomeless.org::39ad7381-7118-40da-b045-9d6867709bb8" providerId="AD" clId="Web-{6FAFE210-9F0D-FF96-E8B6-7EC899B700C5}" dt="2020-06-17T22:31:13.878" v="10" actId="20577"/>
          <ac:spMkLst>
            <pc:docMk/>
            <pc:sldMk cId="109857222" sldId="256"/>
            <ac:spMk id="3" creationId="{00000000-0000-0000-0000-000000000000}"/>
          </ac:spMkLst>
        </pc:spChg>
      </pc:sldChg>
      <pc:sldChg chg="modSp">
        <pc:chgData name="Alyssa Phillips" userId="S::aphillips@chicagohomeless.org::39ad7381-7118-40da-b045-9d6867709bb8" providerId="AD" clId="Web-{6FAFE210-9F0D-FF96-E8B6-7EC899B700C5}" dt="2020-06-17T22:31:46.801" v="13" actId="20577"/>
        <pc:sldMkLst>
          <pc:docMk/>
          <pc:sldMk cId="1843962423" sldId="258"/>
        </pc:sldMkLst>
        <pc:spChg chg="mod">
          <ac:chgData name="Alyssa Phillips" userId="S::aphillips@chicagohomeless.org::39ad7381-7118-40da-b045-9d6867709bb8" providerId="AD" clId="Web-{6FAFE210-9F0D-FF96-E8B6-7EC899B700C5}" dt="2020-06-17T22:31:46.801" v="13" actId="20577"/>
          <ac:spMkLst>
            <pc:docMk/>
            <pc:sldMk cId="1843962423" sldId="258"/>
            <ac:spMk id="2" creationId="{9617ED78-F3CD-41A3-A523-FAEBE20138D2}"/>
          </ac:spMkLst>
        </pc:spChg>
      </pc:sldChg>
      <pc:sldChg chg="addSp modSp">
        <pc:chgData name="Alyssa Phillips" userId="S::aphillips@chicagohomeless.org::39ad7381-7118-40da-b045-9d6867709bb8" providerId="AD" clId="Web-{6FAFE210-9F0D-FF96-E8B6-7EC899B700C5}" dt="2020-06-17T22:56:23.165" v="216" actId="14100"/>
        <pc:sldMkLst>
          <pc:docMk/>
          <pc:sldMk cId="925523371" sldId="259"/>
        </pc:sldMkLst>
        <pc:spChg chg="mod">
          <ac:chgData name="Alyssa Phillips" userId="S::aphillips@chicagohomeless.org::39ad7381-7118-40da-b045-9d6867709bb8" providerId="AD" clId="Web-{6FAFE210-9F0D-FF96-E8B6-7EC899B700C5}" dt="2020-06-17T22:56:23.165" v="216" actId="14100"/>
          <ac:spMkLst>
            <pc:docMk/>
            <pc:sldMk cId="925523371" sldId="259"/>
            <ac:spMk id="3" creationId="{298BABA8-F00A-47F7-B699-C1D17428C046}"/>
          </ac:spMkLst>
        </pc:spChg>
        <pc:picChg chg="add mod">
          <ac:chgData name="Alyssa Phillips" userId="S::aphillips@chicagohomeless.org::39ad7381-7118-40da-b045-9d6867709bb8" providerId="AD" clId="Web-{6FAFE210-9F0D-FF96-E8B6-7EC899B700C5}" dt="2020-06-17T22:55:59.852" v="215" actId="1076"/>
          <ac:picMkLst>
            <pc:docMk/>
            <pc:sldMk cId="925523371" sldId="259"/>
            <ac:picMk id="4" creationId="{D72EDE91-EC2B-4B0E-A01D-9256D01800F6}"/>
          </ac:picMkLst>
        </pc:picChg>
        <pc:picChg chg="add mod">
          <ac:chgData name="Alyssa Phillips" userId="S::aphillips@chicagohomeless.org::39ad7381-7118-40da-b045-9d6867709bb8" providerId="AD" clId="Web-{6FAFE210-9F0D-FF96-E8B6-7EC899B700C5}" dt="2020-06-17T22:44:05.444" v="131" actId="14100"/>
          <ac:picMkLst>
            <pc:docMk/>
            <pc:sldMk cId="925523371" sldId="259"/>
            <ac:picMk id="5" creationId="{6E08E8D4-D520-46E3-BA92-1E559EF7D9FD}"/>
          </ac:picMkLst>
        </pc:picChg>
        <pc:picChg chg="add mod">
          <ac:chgData name="Alyssa Phillips" userId="S::aphillips@chicagohomeless.org::39ad7381-7118-40da-b045-9d6867709bb8" providerId="AD" clId="Web-{6FAFE210-9F0D-FF96-E8B6-7EC899B700C5}" dt="2020-06-17T22:44:12.991" v="133" actId="14100"/>
          <ac:picMkLst>
            <pc:docMk/>
            <pc:sldMk cId="925523371" sldId="259"/>
            <ac:picMk id="6" creationId="{1998C01C-0004-42F2-9F1B-E2F172A18D95}"/>
          </ac:picMkLst>
        </pc:picChg>
      </pc:sldChg>
      <pc:sldChg chg="addSp modSp">
        <pc:chgData name="Alyssa Phillips" userId="S::aphillips@chicagohomeless.org::39ad7381-7118-40da-b045-9d6867709bb8" providerId="AD" clId="Web-{6FAFE210-9F0D-FF96-E8B6-7EC899B700C5}" dt="2020-06-17T22:40:34.190" v="86" actId="1076"/>
        <pc:sldMkLst>
          <pc:docMk/>
          <pc:sldMk cId="4053484356" sldId="260"/>
        </pc:sldMkLst>
        <pc:spChg chg="mod">
          <ac:chgData name="Alyssa Phillips" userId="S::aphillips@chicagohomeless.org::39ad7381-7118-40da-b045-9d6867709bb8" providerId="AD" clId="Web-{6FAFE210-9F0D-FF96-E8B6-7EC899B700C5}" dt="2020-06-17T22:40:22.189" v="82" actId="20577"/>
          <ac:spMkLst>
            <pc:docMk/>
            <pc:sldMk cId="4053484356" sldId="260"/>
            <ac:spMk id="2" creationId="{70BE886D-346A-4CB0-80AE-1573946A9C56}"/>
          </ac:spMkLst>
        </pc:spChg>
        <pc:spChg chg="mod">
          <ac:chgData name="Alyssa Phillips" userId="S::aphillips@chicagohomeless.org::39ad7381-7118-40da-b045-9d6867709bb8" providerId="AD" clId="Web-{6FAFE210-9F0D-FF96-E8B6-7EC899B700C5}" dt="2020-06-17T22:40:11.767" v="79" actId="14100"/>
          <ac:spMkLst>
            <pc:docMk/>
            <pc:sldMk cId="4053484356" sldId="260"/>
            <ac:spMk id="3" creationId="{6A961608-C5AA-4F11-A3F2-DC0A483B3639}"/>
          </ac:spMkLst>
        </pc:spChg>
        <pc:picChg chg="add mod">
          <ac:chgData name="Alyssa Phillips" userId="S::aphillips@chicagohomeless.org::39ad7381-7118-40da-b045-9d6867709bb8" providerId="AD" clId="Web-{6FAFE210-9F0D-FF96-E8B6-7EC899B700C5}" dt="2020-06-17T22:40:34.190" v="86" actId="1076"/>
          <ac:picMkLst>
            <pc:docMk/>
            <pc:sldMk cId="4053484356" sldId="260"/>
            <ac:picMk id="4" creationId="{756EB7E3-EEDE-40A0-9AFE-5E0F29BB4854}"/>
          </ac:picMkLst>
        </pc:picChg>
        <pc:picChg chg="add mod">
          <ac:chgData name="Alyssa Phillips" userId="S::aphillips@chicagohomeless.org::39ad7381-7118-40da-b045-9d6867709bb8" providerId="AD" clId="Web-{6FAFE210-9F0D-FF96-E8B6-7EC899B700C5}" dt="2020-06-17T22:39:21.953" v="68" actId="1076"/>
          <ac:picMkLst>
            <pc:docMk/>
            <pc:sldMk cId="4053484356" sldId="260"/>
            <ac:picMk id="5" creationId="{9A79D806-758E-4881-BF88-5ABF3FC4424C}"/>
          </ac:picMkLst>
        </pc:picChg>
        <pc:picChg chg="add mod">
          <ac:chgData name="Alyssa Phillips" userId="S::aphillips@chicagohomeless.org::39ad7381-7118-40da-b045-9d6867709bb8" providerId="AD" clId="Web-{6FAFE210-9F0D-FF96-E8B6-7EC899B700C5}" dt="2020-06-17T22:39:57.282" v="76" actId="1076"/>
          <ac:picMkLst>
            <pc:docMk/>
            <pc:sldMk cId="4053484356" sldId="260"/>
            <ac:picMk id="6" creationId="{71900F90-BA4B-48F4-A7B4-BF3886A5127B}"/>
          </ac:picMkLst>
        </pc:picChg>
      </pc:sldChg>
      <pc:sldChg chg="addSp modSp">
        <pc:chgData name="Alyssa Phillips" userId="S::aphillips@chicagohomeless.org::39ad7381-7118-40da-b045-9d6867709bb8" providerId="AD" clId="Web-{6FAFE210-9F0D-FF96-E8B6-7EC899B700C5}" dt="2020-06-17T22:49:36.999" v="200" actId="1076"/>
        <pc:sldMkLst>
          <pc:docMk/>
          <pc:sldMk cId="2622613601" sldId="261"/>
        </pc:sldMkLst>
        <pc:spChg chg="mod">
          <ac:chgData name="Alyssa Phillips" userId="S::aphillips@chicagohomeless.org::39ad7381-7118-40da-b045-9d6867709bb8" providerId="AD" clId="Web-{6FAFE210-9F0D-FF96-E8B6-7EC899B700C5}" dt="2020-06-17T22:49:22.983" v="198" actId="1076"/>
          <ac:spMkLst>
            <pc:docMk/>
            <pc:sldMk cId="2622613601" sldId="261"/>
            <ac:spMk id="2" creationId="{494D5027-601F-42A8-9BB0-CA713081E327}"/>
          </ac:spMkLst>
        </pc:spChg>
        <pc:spChg chg="mod">
          <ac:chgData name="Alyssa Phillips" userId="S::aphillips@chicagohomeless.org::39ad7381-7118-40da-b045-9d6867709bb8" providerId="AD" clId="Web-{6FAFE210-9F0D-FF96-E8B6-7EC899B700C5}" dt="2020-06-17T22:45:54.900" v="150" actId="20577"/>
          <ac:spMkLst>
            <pc:docMk/>
            <pc:sldMk cId="2622613601" sldId="261"/>
            <ac:spMk id="3" creationId="{A2D04BA9-3702-4E23-9677-4FFB1D330983}"/>
          </ac:spMkLst>
        </pc:spChg>
        <pc:picChg chg="add mod">
          <ac:chgData name="Alyssa Phillips" userId="S::aphillips@chicagohomeless.org::39ad7381-7118-40da-b045-9d6867709bb8" providerId="AD" clId="Web-{6FAFE210-9F0D-FF96-E8B6-7EC899B700C5}" dt="2020-06-17T22:49:36.999" v="200" actId="1076"/>
          <ac:picMkLst>
            <pc:docMk/>
            <pc:sldMk cId="2622613601" sldId="261"/>
            <ac:picMk id="4" creationId="{E0E4DBA0-A8F9-499F-A78D-3B1D2FBCE915}"/>
          </ac:picMkLst>
        </pc:picChg>
      </pc:sldChg>
      <pc:sldChg chg="addSp modSp">
        <pc:chgData name="Alyssa Phillips" userId="S::aphillips@chicagohomeless.org::39ad7381-7118-40da-b045-9d6867709bb8" providerId="AD" clId="Web-{6FAFE210-9F0D-FF96-E8B6-7EC899B700C5}" dt="2020-06-17T22:57:34.447" v="220" actId="1076"/>
        <pc:sldMkLst>
          <pc:docMk/>
          <pc:sldMk cId="4153209956" sldId="262"/>
        </pc:sldMkLst>
        <pc:spChg chg="mod">
          <ac:chgData name="Alyssa Phillips" userId="S::aphillips@chicagohomeless.org::39ad7381-7118-40da-b045-9d6867709bb8" providerId="AD" clId="Web-{6FAFE210-9F0D-FF96-E8B6-7EC899B700C5}" dt="2020-06-17T22:57:34.447" v="220" actId="1076"/>
          <ac:spMkLst>
            <pc:docMk/>
            <pc:sldMk cId="4153209956" sldId="262"/>
            <ac:spMk id="2" creationId="{27136D9B-6469-4C6B-8F9F-5AF39E229BC4}"/>
          </ac:spMkLst>
        </pc:spChg>
        <pc:spChg chg="mod">
          <ac:chgData name="Alyssa Phillips" userId="S::aphillips@chicagohomeless.org::39ad7381-7118-40da-b045-9d6867709bb8" providerId="AD" clId="Web-{6FAFE210-9F0D-FF96-E8B6-7EC899B700C5}" dt="2020-06-17T22:53:47.255" v="213" actId="20577"/>
          <ac:spMkLst>
            <pc:docMk/>
            <pc:sldMk cId="4153209956" sldId="262"/>
            <ac:spMk id="3" creationId="{0AD16365-BF0A-4847-8202-026C6F09E4B5}"/>
          </ac:spMkLst>
        </pc:spChg>
        <pc:picChg chg="add mod">
          <ac:chgData name="Alyssa Phillips" userId="S::aphillips@chicagohomeless.org::39ad7381-7118-40da-b045-9d6867709bb8" providerId="AD" clId="Web-{6FAFE210-9F0D-FF96-E8B6-7EC899B700C5}" dt="2020-06-17T22:57:30.401" v="219" actId="14100"/>
          <ac:picMkLst>
            <pc:docMk/>
            <pc:sldMk cId="4153209956" sldId="262"/>
            <ac:picMk id="4" creationId="{73552784-65CD-4215-A08C-F3A9F5D53808}"/>
          </ac:picMkLst>
        </pc:picChg>
      </pc:sldChg>
      <pc:sldChg chg="modSp">
        <pc:chgData name="Alyssa Phillips" userId="S::aphillips@chicagohomeless.org::39ad7381-7118-40da-b045-9d6867709bb8" providerId="AD" clId="Web-{6FAFE210-9F0D-FF96-E8B6-7EC899B700C5}" dt="2020-06-17T22:48:26.216" v="195" actId="1076"/>
        <pc:sldMkLst>
          <pc:docMk/>
          <pc:sldMk cId="3289169755" sldId="264"/>
        </pc:sldMkLst>
        <pc:spChg chg="mod">
          <ac:chgData name="Alyssa Phillips" userId="S::aphillips@chicagohomeless.org::39ad7381-7118-40da-b045-9d6867709bb8" providerId="AD" clId="Web-{6FAFE210-9F0D-FF96-E8B6-7EC899B700C5}" dt="2020-06-17T22:48:21.747" v="194" actId="14100"/>
          <ac:spMkLst>
            <pc:docMk/>
            <pc:sldMk cId="3289169755" sldId="264"/>
            <ac:spMk id="2" creationId="{00000000-0000-0000-0000-000000000000}"/>
          </ac:spMkLst>
        </pc:spChg>
        <pc:picChg chg="mod">
          <ac:chgData name="Alyssa Phillips" userId="S::aphillips@chicagohomeless.org::39ad7381-7118-40da-b045-9d6867709bb8" providerId="AD" clId="Web-{6FAFE210-9F0D-FF96-E8B6-7EC899B700C5}" dt="2020-06-17T22:48:26.216" v="195" actId="1076"/>
          <ac:picMkLst>
            <pc:docMk/>
            <pc:sldMk cId="3289169755" sldId="264"/>
            <ac:picMk id="4" creationId="{6B288092-096F-4085-8CBD-2B27FDA78232}"/>
          </ac:picMkLst>
        </pc:picChg>
      </pc:sldChg>
      <pc:sldChg chg="addSp modSp">
        <pc:chgData name="Alyssa Phillips" userId="S::aphillips@chicagohomeless.org::39ad7381-7118-40da-b045-9d6867709bb8" providerId="AD" clId="Web-{6FAFE210-9F0D-FF96-E8B6-7EC899B700C5}" dt="2020-06-17T22:35:40.619" v="52" actId="20577"/>
        <pc:sldMkLst>
          <pc:docMk/>
          <pc:sldMk cId="47684616" sldId="265"/>
        </pc:sldMkLst>
        <pc:spChg chg="mod">
          <ac:chgData name="Alyssa Phillips" userId="S::aphillips@chicagohomeless.org::39ad7381-7118-40da-b045-9d6867709bb8" providerId="AD" clId="Web-{6FAFE210-9F0D-FF96-E8B6-7EC899B700C5}" dt="2020-06-17T22:35:26.650" v="50" actId="14100"/>
          <ac:spMkLst>
            <pc:docMk/>
            <pc:sldMk cId="47684616" sldId="265"/>
            <ac:spMk id="2" creationId="{9617ED78-F3CD-41A3-A523-FAEBE20138D2}"/>
          </ac:spMkLst>
        </pc:spChg>
        <pc:spChg chg="mod">
          <ac:chgData name="Alyssa Phillips" userId="S::aphillips@chicagohomeless.org::39ad7381-7118-40da-b045-9d6867709bb8" providerId="AD" clId="Web-{6FAFE210-9F0D-FF96-E8B6-7EC899B700C5}" dt="2020-06-17T22:35:40.619" v="52" actId="20577"/>
          <ac:spMkLst>
            <pc:docMk/>
            <pc:sldMk cId="47684616" sldId="265"/>
            <ac:spMk id="3" creationId="{B3A5FAFD-80BC-4107-A5B9-C50D11AF4754}"/>
          </ac:spMkLst>
        </pc:spChg>
        <pc:picChg chg="add mod">
          <ac:chgData name="Alyssa Phillips" userId="S::aphillips@chicagohomeless.org::39ad7381-7118-40da-b045-9d6867709bb8" providerId="AD" clId="Web-{6FAFE210-9F0D-FF96-E8B6-7EC899B700C5}" dt="2020-06-17T22:34:56.118" v="45" actId="1076"/>
          <ac:picMkLst>
            <pc:docMk/>
            <pc:sldMk cId="47684616" sldId="265"/>
            <ac:picMk id="4" creationId="{445CDFB5-C583-42A3-9BA0-07C83E94AF9C}"/>
          </ac:picMkLst>
        </pc:picChg>
      </pc:sldChg>
      <pc:sldChg chg="modSp">
        <pc:chgData name="Alyssa Phillips" userId="S::aphillips@chicagohomeless.org::39ad7381-7118-40da-b045-9d6867709bb8" providerId="AD" clId="Web-{6FAFE210-9F0D-FF96-E8B6-7EC899B700C5}" dt="2020-06-17T22:33:24.382" v="36" actId="20577"/>
        <pc:sldMkLst>
          <pc:docMk/>
          <pc:sldMk cId="184062495" sldId="267"/>
        </pc:sldMkLst>
        <pc:spChg chg="mod">
          <ac:chgData name="Alyssa Phillips" userId="S::aphillips@chicagohomeless.org::39ad7381-7118-40da-b045-9d6867709bb8" providerId="AD" clId="Web-{6FAFE210-9F0D-FF96-E8B6-7EC899B700C5}" dt="2020-06-17T22:33:24.382" v="36" actId="20577"/>
          <ac:spMkLst>
            <pc:docMk/>
            <pc:sldMk cId="184062495" sldId="267"/>
            <ac:spMk id="2" creationId="{00000000-0000-0000-0000-000000000000}"/>
          </ac:spMkLst>
        </pc:spChg>
        <pc:spChg chg="mod">
          <ac:chgData name="Alyssa Phillips" userId="S::aphillips@chicagohomeless.org::39ad7381-7118-40da-b045-9d6867709bb8" providerId="AD" clId="Web-{6FAFE210-9F0D-FF96-E8B6-7EC899B700C5}" dt="2020-06-17T22:33:06.397" v="31" actId="20577"/>
          <ac:spMkLst>
            <pc:docMk/>
            <pc:sldMk cId="184062495" sldId="267"/>
            <ac:spMk id="11" creationId="{43E590D5-0B5F-49FD-8AB8-FF8307F7BA24}"/>
          </ac:spMkLst>
        </pc:spChg>
      </pc:sldChg>
      <pc:sldChg chg="addSp modSp">
        <pc:chgData name="Alyssa Phillips" userId="S::aphillips@chicagohomeless.org::39ad7381-7118-40da-b045-9d6867709bb8" providerId="AD" clId="Web-{6FAFE210-9F0D-FF96-E8B6-7EC899B700C5}" dt="2020-06-17T22:45:06.055" v="143" actId="20577"/>
        <pc:sldMkLst>
          <pc:docMk/>
          <pc:sldMk cId="3078174465" sldId="270"/>
        </pc:sldMkLst>
        <pc:spChg chg="mod">
          <ac:chgData name="Alyssa Phillips" userId="S::aphillips@chicagohomeless.org::39ad7381-7118-40da-b045-9d6867709bb8" providerId="AD" clId="Web-{6FAFE210-9F0D-FF96-E8B6-7EC899B700C5}" dt="2020-06-17T22:44:56.227" v="140" actId="20577"/>
          <ac:spMkLst>
            <pc:docMk/>
            <pc:sldMk cId="3078174465" sldId="270"/>
            <ac:spMk id="2" creationId="{49DE1D02-3506-4F68-B13D-E84E541D3659}"/>
          </ac:spMkLst>
        </pc:spChg>
        <pc:spChg chg="mod">
          <ac:chgData name="Alyssa Phillips" userId="S::aphillips@chicagohomeless.org::39ad7381-7118-40da-b045-9d6867709bb8" providerId="AD" clId="Web-{6FAFE210-9F0D-FF96-E8B6-7EC899B700C5}" dt="2020-06-17T22:45:06.055" v="143" actId="20577"/>
          <ac:spMkLst>
            <pc:docMk/>
            <pc:sldMk cId="3078174465" sldId="270"/>
            <ac:spMk id="3" creationId="{298BABA8-F00A-47F7-B699-C1D17428C046}"/>
          </ac:spMkLst>
        </pc:spChg>
        <pc:picChg chg="add mod">
          <ac:chgData name="Alyssa Phillips" userId="S::aphillips@chicagohomeless.org::39ad7381-7118-40da-b045-9d6867709bb8" providerId="AD" clId="Web-{6FAFE210-9F0D-FF96-E8B6-7EC899B700C5}" dt="2020-06-17T22:44:41.633" v="136" actId="1076"/>
          <ac:picMkLst>
            <pc:docMk/>
            <pc:sldMk cId="3078174465" sldId="270"/>
            <ac:picMk id="4" creationId="{165002B7-57AB-4279-B201-F0F3037D6C44}"/>
          </ac:picMkLst>
        </pc:picChg>
      </pc:sldChg>
    </pc:docChg>
  </pc:docChgLst>
  <pc:docChgLst>
    <pc:chgData name="Alyssa Phillips" userId="S::aphillips@chicagohomeless.org::39ad7381-7118-40da-b045-9d6867709bb8" providerId="AD" clId="Web-{68E2D3E5-27F5-6CD5-5C7A-64AC9A586124}"/>
    <pc:docChg chg="addSld delSld modSld sldOrd addMainMaster">
      <pc:chgData name="Alyssa Phillips" userId="S::aphillips@chicagohomeless.org::39ad7381-7118-40da-b045-9d6867709bb8" providerId="AD" clId="Web-{68E2D3E5-27F5-6CD5-5C7A-64AC9A586124}" dt="2020-06-15T20:28:17.461" v="469" actId="20577"/>
      <pc:docMkLst>
        <pc:docMk/>
      </pc:docMkLst>
      <pc:sldChg chg="modSp">
        <pc:chgData name="Alyssa Phillips" userId="S::aphillips@chicagohomeless.org::39ad7381-7118-40da-b045-9d6867709bb8" providerId="AD" clId="Web-{68E2D3E5-27F5-6CD5-5C7A-64AC9A586124}" dt="2020-06-15T19:55:13.578" v="214" actId="14100"/>
        <pc:sldMkLst>
          <pc:docMk/>
          <pc:sldMk cId="109857222" sldId="256"/>
        </pc:sldMkLst>
        <pc:spChg chg="mod">
          <ac:chgData name="Alyssa Phillips" userId="S::aphillips@chicagohomeless.org::39ad7381-7118-40da-b045-9d6867709bb8" providerId="AD" clId="Web-{68E2D3E5-27F5-6CD5-5C7A-64AC9A586124}" dt="2020-06-15T19:54:53.875" v="207" actId="20577"/>
          <ac:spMkLst>
            <pc:docMk/>
            <pc:sldMk cId="109857222" sldId="256"/>
            <ac:spMk id="2" creationId="{00000000-0000-0000-0000-000000000000}"/>
          </ac:spMkLst>
        </pc:spChg>
        <pc:spChg chg="mod">
          <ac:chgData name="Alyssa Phillips" userId="S::aphillips@chicagohomeless.org::39ad7381-7118-40da-b045-9d6867709bb8" providerId="AD" clId="Web-{68E2D3E5-27F5-6CD5-5C7A-64AC9A586124}" dt="2020-06-15T19:55:13.578" v="214" actId="14100"/>
          <ac:spMkLst>
            <pc:docMk/>
            <pc:sldMk cId="109857222" sldId="256"/>
            <ac:spMk id="3" creationId="{00000000-0000-0000-0000-000000000000}"/>
          </ac:spMkLst>
        </pc:spChg>
      </pc:sldChg>
      <pc:sldChg chg="del">
        <pc:chgData name="Alyssa Phillips" userId="S::aphillips@chicagohomeless.org::39ad7381-7118-40da-b045-9d6867709bb8" providerId="AD" clId="Web-{68E2D3E5-27F5-6CD5-5C7A-64AC9A586124}" dt="2020-06-15T19:51:51.962" v="180"/>
        <pc:sldMkLst>
          <pc:docMk/>
          <pc:sldMk cId="605917591" sldId="257"/>
        </pc:sldMkLst>
      </pc:sldChg>
      <pc:sldChg chg="addSp delSp modSp mod setBg">
        <pc:chgData name="Alyssa Phillips" userId="S::aphillips@chicagohomeless.org::39ad7381-7118-40da-b045-9d6867709bb8" providerId="AD" clId="Web-{68E2D3E5-27F5-6CD5-5C7A-64AC9A586124}" dt="2020-06-15T19:59:08.868" v="263" actId="1076"/>
        <pc:sldMkLst>
          <pc:docMk/>
          <pc:sldMk cId="1843962423" sldId="258"/>
        </pc:sldMkLst>
        <pc:spChg chg="mod">
          <ac:chgData name="Alyssa Phillips" userId="S::aphillips@chicagohomeless.org::39ad7381-7118-40da-b045-9d6867709bb8" providerId="AD" clId="Web-{68E2D3E5-27F5-6CD5-5C7A-64AC9A586124}" dt="2020-06-15T19:58:08.803" v="256" actId="20577"/>
          <ac:spMkLst>
            <pc:docMk/>
            <pc:sldMk cId="1843962423" sldId="258"/>
            <ac:spMk id="2" creationId="{9617ED78-F3CD-41A3-A523-FAEBE20138D2}"/>
          </ac:spMkLst>
        </pc:spChg>
        <pc:spChg chg="mod">
          <ac:chgData name="Alyssa Phillips" userId="S::aphillips@chicagohomeless.org::39ad7381-7118-40da-b045-9d6867709bb8" providerId="AD" clId="Web-{68E2D3E5-27F5-6CD5-5C7A-64AC9A586124}" dt="2020-06-15T19:59:08.868" v="263" actId="1076"/>
          <ac:spMkLst>
            <pc:docMk/>
            <pc:sldMk cId="1843962423" sldId="258"/>
            <ac:spMk id="3" creationId="{B3A5FAFD-80BC-4107-A5B9-C50D11AF4754}"/>
          </ac:spMkLst>
        </pc:spChg>
        <pc:spChg chg="add">
          <ac:chgData name="Alyssa Phillips" userId="S::aphillips@chicagohomeless.org::39ad7381-7118-40da-b045-9d6867709bb8" providerId="AD" clId="Web-{68E2D3E5-27F5-6CD5-5C7A-64AC9A586124}" dt="2020-06-15T19:57:18.786" v="238"/>
          <ac:spMkLst>
            <pc:docMk/>
            <pc:sldMk cId="1843962423" sldId="258"/>
            <ac:spMk id="9" creationId="{EA992460-7FA3-40FE-A958-BCD1981B96FB}"/>
          </ac:spMkLst>
        </pc:spChg>
        <pc:spChg chg="add">
          <ac:chgData name="Alyssa Phillips" userId="S::aphillips@chicagohomeless.org::39ad7381-7118-40da-b045-9d6867709bb8" providerId="AD" clId="Web-{68E2D3E5-27F5-6CD5-5C7A-64AC9A586124}" dt="2020-06-15T19:57:18.786" v="238"/>
          <ac:spMkLst>
            <pc:docMk/>
            <pc:sldMk cId="1843962423" sldId="258"/>
            <ac:spMk id="10" creationId="{ADF57D5B-380D-48E9-8DAD-DD500FE80A01}"/>
          </ac:spMkLst>
        </pc:spChg>
        <pc:spChg chg="add del">
          <ac:chgData name="Alyssa Phillips" userId="S::aphillips@chicagohomeless.org::39ad7381-7118-40da-b045-9d6867709bb8" providerId="AD" clId="Web-{68E2D3E5-27F5-6CD5-5C7A-64AC9A586124}" dt="2020-06-15T19:55:33.626" v="215"/>
          <ac:spMkLst>
            <pc:docMk/>
            <pc:sldMk cId="1843962423" sldId="258"/>
            <ac:spMk id="12" creationId="{6B086509-1281-468A-AAAC-1BBEDAE75736}"/>
          </ac:spMkLst>
        </pc:spChg>
        <pc:spChg chg="add del">
          <ac:chgData name="Alyssa Phillips" userId="S::aphillips@chicagohomeless.org::39ad7381-7118-40da-b045-9d6867709bb8" providerId="AD" clId="Web-{68E2D3E5-27F5-6CD5-5C7A-64AC9A586124}" dt="2020-06-15T19:55:33.626" v="215"/>
          <ac:spMkLst>
            <pc:docMk/>
            <pc:sldMk cId="1843962423" sldId="258"/>
            <ac:spMk id="14" creationId="{EEA73850-2107-4E65-85FE-EDD3F45FCDA2}"/>
          </ac:spMkLst>
        </pc:spChg>
        <pc:spChg chg="add">
          <ac:chgData name="Alyssa Phillips" userId="S::aphillips@chicagohomeless.org::39ad7381-7118-40da-b045-9d6867709bb8" providerId="AD" clId="Web-{68E2D3E5-27F5-6CD5-5C7A-64AC9A586124}" dt="2020-06-15T19:57:18.786" v="238"/>
          <ac:spMkLst>
            <pc:docMk/>
            <pc:sldMk cId="1843962423" sldId="258"/>
            <ac:spMk id="16" creationId="{065CC8E5-7727-4F29-A17D-114AF339F7DA}"/>
          </ac:spMkLst>
        </pc:spChg>
        <pc:spChg chg="add">
          <ac:chgData name="Alyssa Phillips" userId="S::aphillips@chicagohomeless.org::39ad7381-7118-40da-b045-9d6867709bb8" providerId="AD" clId="Web-{68E2D3E5-27F5-6CD5-5C7A-64AC9A586124}" dt="2020-06-15T19:57:18.786" v="238"/>
          <ac:spMkLst>
            <pc:docMk/>
            <pc:sldMk cId="1843962423" sldId="258"/>
            <ac:spMk id="18" creationId="{F125053E-1062-4FE2-974C-546DC769D9F5}"/>
          </ac:spMkLst>
        </pc:spChg>
        <pc:picChg chg="add mod ord">
          <ac:chgData name="Alyssa Phillips" userId="S::aphillips@chicagohomeless.org::39ad7381-7118-40da-b045-9d6867709bb8" providerId="AD" clId="Web-{68E2D3E5-27F5-6CD5-5C7A-64AC9A586124}" dt="2020-06-15T19:57:18.786" v="238"/>
          <ac:picMkLst>
            <pc:docMk/>
            <pc:sldMk cId="1843962423" sldId="258"/>
            <ac:picMk id="5" creationId="{389FFA74-0D6D-4380-B285-734603E5DD54}"/>
          </ac:picMkLst>
        </pc:picChg>
        <pc:picChg chg="add mod ord">
          <ac:chgData name="Alyssa Phillips" userId="S::aphillips@chicagohomeless.org::39ad7381-7118-40da-b045-9d6867709bb8" providerId="AD" clId="Web-{68E2D3E5-27F5-6CD5-5C7A-64AC9A586124}" dt="2020-06-15T19:57:18.786" v="238"/>
          <ac:picMkLst>
            <pc:docMk/>
            <pc:sldMk cId="1843962423" sldId="258"/>
            <ac:picMk id="6" creationId="{893115F0-9375-4219-A5B4-53BC4DBF312C}"/>
          </ac:picMkLst>
        </pc:picChg>
        <pc:picChg chg="add mod">
          <ac:chgData name="Alyssa Phillips" userId="S::aphillips@chicagohomeless.org::39ad7381-7118-40da-b045-9d6867709bb8" providerId="AD" clId="Web-{68E2D3E5-27F5-6CD5-5C7A-64AC9A586124}" dt="2020-06-15T19:57:18.786" v="238"/>
          <ac:picMkLst>
            <pc:docMk/>
            <pc:sldMk cId="1843962423" sldId="258"/>
            <ac:picMk id="7" creationId="{2A310C10-9732-4236-998F-279673BACA84}"/>
          </ac:picMkLst>
        </pc:picChg>
      </pc:sldChg>
      <pc:sldChg chg="modSp">
        <pc:chgData name="Alyssa Phillips" userId="S::aphillips@chicagohomeless.org::39ad7381-7118-40da-b045-9d6867709bb8" providerId="AD" clId="Web-{68E2D3E5-27F5-6CD5-5C7A-64AC9A586124}" dt="2020-06-15T20:28:00.680" v="465" actId="20577"/>
        <pc:sldMkLst>
          <pc:docMk/>
          <pc:sldMk cId="925523371" sldId="259"/>
        </pc:sldMkLst>
        <pc:spChg chg="mod">
          <ac:chgData name="Alyssa Phillips" userId="S::aphillips@chicagohomeless.org::39ad7381-7118-40da-b045-9d6867709bb8" providerId="AD" clId="Web-{68E2D3E5-27F5-6CD5-5C7A-64AC9A586124}" dt="2020-06-15T20:28:00.680" v="465" actId="20577"/>
          <ac:spMkLst>
            <pc:docMk/>
            <pc:sldMk cId="925523371" sldId="259"/>
            <ac:spMk id="3" creationId="{298BABA8-F00A-47F7-B699-C1D17428C046}"/>
          </ac:spMkLst>
        </pc:spChg>
      </pc:sldChg>
      <pc:sldChg chg="modSp">
        <pc:chgData name="Alyssa Phillips" userId="S::aphillips@chicagohomeless.org::39ad7381-7118-40da-b045-9d6867709bb8" providerId="AD" clId="Web-{68E2D3E5-27F5-6CD5-5C7A-64AC9A586124}" dt="2020-06-15T20:22:46.747" v="407" actId="20577"/>
        <pc:sldMkLst>
          <pc:docMk/>
          <pc:sldMk cId="4053484356" sldId="260"/>
        </pc:sldMkLst>
        <pc:spChg chg="mod">
          <ac:chgData name="Alyssa Phillips" userId="S::aphillips@chicagohomeless.org::39ad7381-7118-40da-b045-9d6867709bb8" providerId="AD" clId="Web-{68E2D3E5-27F5-6CD5-5C7A-64AC9A586124}" dt="2020-06-15T20:22:46.747" v="407" actId="20577"/>
          <ac:spMkLst>
            <pc:docMk/>
            <pc:sldMk cId="4053484356" sldId="260"/>
            <ac:spMk id="3" creationId="{6A961608-C5AA-4F11-A3F2-DC0A483B3639}"/>
          </ac:spMkLst>
        </pc:spChg>
      </pc:sldChg>
      <pc:sldChg chg="modSp">
        <pc:chgData name="Alyssa Phillips" userId="S::aphillips@chicagohomeless.org::39ad7381-7118-40da-b045-9d6867709bb8" providerId="AD" clId="Web-{68E2D3E5-27F5-6CD5-5C7A-64AC9A586124}" dt="2020-06-15T20:24:48.985" v="425" actId="20577"/>
        <pc:sldMkLst>
          <pc:docMk/>
          <pc:sldMk cId="47684616" sldId="265"/>
        </pc:sldMkLst>
        <pc:spChg chg="mod">
          <ac:chgData name="Alyssa Phillips" userId="S::aphillips@chicagohomeless.org::39ad7381-7118-40da-b045-9d6867709bb8" providerId="AD" clId="Web-{68E2D3E5-27F5-6CD5-5C7A-64AC9A586124}" dt="2020-06-15T20:20:48.789" v="400" actId="20577"/>
          <ac:spMkLst>
            <pc:docMk/>
            <pc:sldMk cId="47684616" sldId="265"/>
            <ac:spMk id="2" creationId="{9617ED78-F3CD-41A3-A523-FAEBE20138D2}"/>
          </ac:spMkLst>
        </pc:spChg>
        <pc:spChg chg="mod">
          <ac:chgData name="Alyssa Phillips" userId="S::aphillips@chicagohomeless.org::39ad7381-7118-40da-b045-9d6867709bb8" providerId="AD" clId="Web-{68E2D3E5-27F5-6CD5-5C7A-64AC9A586124}" dt="2020-06-15T20:24:48.985" v="425" actId="20577"/>
          <ac:spMkLst>
            <pc:docMk/>
            <pc:sldMk cId="47684616" sldId="265"/>
            <ac:spMk id="3" creationId="{B3A5FAFD-80BC-4107-A5B9-C50D11AF4754}"/>
          </ac:spMkLst>
        </pc:spChg>
      </pc:sldChg>
      <pc:sldChg chg="delSp modSp add del ord replId">
        <pc:chgData name="Alyssa Phillips" userId="S::aphillips@chicagohomeless.org::39ad7381-7118-40da-b045-9d6867709bb8" providerId="AD" clId="Web-{68E2D3E5-27F5-6CD5-5C7A-64AC9A586124}" dt="2020-06-15T19:56:13.393" v="226"/>
        <pc:sldMkLst>
          <pc:docMk/>
          <pc:sldMk cId="721843668" sldId="266"/>
        </pc:sldMkLst>
        <pc:spChg chg="mod">
          <ac:chgData name="Alyssa Phillips" userId="S::aphillips@chicagohomeless.org::39ad7381-7118-40da-b045-9d6867709bb8" providerId="AD" clId="Web-{68E2D3E5-27F5-6CD5-5C7A-64AC9A586124}" dt="2020-06-15T19:41:08.486" v="29" actId="20577"/>
          <ac:spMkLst>
            <pc:docMk/>
            <pc:sldMk cId="721843668" sldId="266"/>
            <ac:spMk id="2" creationId="{00000000-0000-0000-0000-000000000000}"/>
          </ac:spMkLst>
        </pc:spChg>
        <pc:spChg chg="del mod">
          <ac:chgData name="Alyssa Phillips" userId="S::aphillips@chicagohomeless.org::39ad7381-7118-40da-b045-9d6867709bb8" providerId="AD" clId="Web-{68E2D3E5-27F5-6CD5-5C7A-64AC9A586124}" dt="2020-06-15T19:40:51.110" v="6"/>
          <ac:spMkLst>
            <pc:docMk/>
            <pc:sldMk cId="721843668" sldId="266"/>
            <ac:spMk id="9" creationId="{EF81D64D-BD42-44A0-93F6-B8D79DFB1A38}"/>
          </ac:spMkLst>
        </pc:spChg>
        <pc:picChg chg="del">
          <ac:chgData name="Alyssa Phillips" userId="S::aphillips@chicagohomeless.org::39ad7381-7118-40da-b045-9d6867709bb8" providerId="AD" clId="Web-{68E2D3E5-27F5-6CD5-5C7A-64AC9A586124}" dt="2020-06-15T19:40:43.938" v="1"/>
          <ac:picMkLst>
            <pc:docMk/>
            <pc:sldMk cId="721843668" sldId="266"/>
            <ac:picMk id="10" creationId="{CA776ABF-B26A-43ED-B361-65D94E4A2136}"/>
          </ac:picMkLst>
        </pc:picChg>
        <pc:picChg chg="del">
          <ac:chgData name="Alyssa Phillips" userId="S::aphillips@chicagohomeless.org::39ad7381-7118-40da-b045-9d6867709bb8" providerId="AD" clId="Web-{68E2D3E5-27F5-6CD5-5C7A-64AC9A586124}" dt="2020-06-15T19:40:45.657" v="2"/>
          <ac:picMkLst>
            <pc:docMk/>
            <pc:sldMk cId="721843668" sldId="266"/>
            <ac:picMk id="16" creationId="{14093144-0418-4C68-BF89-F38183E07682}"/>
          </ac:picMkLst>
        </pc:picChg>
      </pc:sldChg>
      <pc:sldChg chg="add">
        <pc:chgData name="Alyssa Phillips" userId="S::aphillips@chicagohomeless.org::39ad7381-7118-40da-b045-9d6867709bb8" providerId="AD" clId="Web-{68E2D3E5-27F5-6CD5-5C7A-64AC9A586124}" dt="2020-06-15T19:42:49.208" v="31"/>
        <pc:sldMkLst>
          <pc:docMk/>
          <pc:sldMk cId="184062495" sldId="267"/>
        </pc:sldMkLst>
      </pc:sldChg>
      <pc:sldChg chg="modSp add">
        <pc:chgData name="Alyssa Phillips" userId="S::aphillips@chicagohomeless.org::39ad7381-7118-40da-b045-9d6867709bb8" providerId="AD" clId="Web-{68E2D3E5-27F5-6CD5-5C7A-64AC9A586124}" dt="2020-06-15T19:59:56.635" v="272" actId="20577"/>
        <pc:sldMkLst>
          <pc:docMk/>
          <pc:sldMk cId="3595633361" sldId="268"/>
        </pc:sldMkLst>
        <pc:spChg chg="mod">
          <ac:chgData name="Alyssa Phillips" userId="S::aphillips@chicagohomeless.org::39ad7381-7118-40da-b045-9d6867709bb8" providerId="AD" clId="Web-{68E2D3E5-27F5-6CD5-5C7A-64AC9A586124}" dt="2020-06-15T19:59:56.635" v="272" actId="20577"/>
          <ac:spMkLst>
            <pc:docMk/>
            <pc:sldMk cId="3595633361" sldId="268"/>
            <ac:spMk id="2" creationId="{00000000-0000-0000-0000-000000000000}"/>
          </ac:spMkLst>
        </pc:spChg>
        <pc:spChg chg="mod">
          <ac:chgData name="Alyssa Phillips" userId="S::aphillips@chicagohomeless.org::39ad7381-7118-40da-b045-9d6867709bb8" providerId="AD" clId="Web-{68E2D3E5-27F5-6CD5-5C7A-64AC9A586124}" dt="2020-06-15T19:59:37.588" v="266" actId="20577"/>
          <ac:spMkLst>
            <pc:docMk/>
            <pc:sldMk cId="3595633361" sldId="268"/>
            <ac:spMk id="4" creationId="{05BBA152-3889-400D-A7B8-5C14FD1F3B2A}"/>
          </ac:spMkLst>
        </pc:spChg>
      </pc:sldChg>
      <pc:sldChg chg="modSp add">
        <pc:chgData name="Alyssa Phillips" userId="S::aphillips@chicagohomeless.org::39ad7381-7118-40da-b045-9d6867709bb8" providerId="AD" clId="Web-{68E2D3E5-27F5-6CD5-5C7A-64AC9A586124}" dt="2020-06-15T19:58:54.477" v="258" actId="20577"/>
        <pc:sldMkLst>
          <pc:docMk/>
          <pc:sldMk cId="1869351369" sldId="269"/>
        </pc:sldMkLst>
        <pc:spChg chg="mod">
          <ac:chgData name="Alyssa Phillips" userId="S::aphillips@chicagohomeless.org::39ad7381-7118-40da-b045-9d6867709bb8" providerId="AD" clId="Web-{68E2D3E5-27F5-6CD5-5C7A-64AC9A586124}" dt="2020-06-15T19:58:49.367" v="257" actId="20577"/>
          <ac:spMkLst>
            <pc:docMk/>
            <pc:sldMk cId="1869351369" sldId="269"/>
            <ac:spMk id="2" creationId="{00000000-0000-0000-0000-000000000000}"/>
          </ac:spMkLst>
        </pc:spChg>
        <pc:spChg chg="mod">
          <ac:chgData name="Alyssa Phillips" userId="S::aphillips@chicagohomeless.org::39ad7381-7118-40da-b045-9d6867709bb8" providerId="AD" clId="Web-{68E2D3E5-27F5-6CD5-5C7A-64AC9A586124}" dt="2020-06-15T19:58:54.477" v="258" actId="20577"/>
          <ac:spMkLst>
            <pc:docMk/>
            <pc:sldMk cId="1869351369" sldId="269"/>
            <ac:spMk id="4" creationId="{6725A25E-D80B-47E9-91E9-EA38636D0C98}"/>
          </ac:spMkLst>
        </pc:spChg>
      </pc:sldChg>
      <pc:sldChg chg="modSp add replId">
        <pc:chgData name="Alyssa Phillips" userId="S::aphillips@chicagohomeless.org::39ad7381-7118-40da-b045-9d6867709bb8" providerId="AD" clId="Web-{68E2D3E5-27F5-6CD5-5C7A-64AC9A586124}" dt="2020-06-15T20:28:13.586" v="468" actId="20577"/>
        <pc:sldMkLst>
          <pc:docMk/>
          <pc:sldMk cId="3078174465" sldId="270"/>
        </pc:sldMkLst>
        <pc:spChg chg="mod">
          <ac:chgData name="Alyssa Phillips" userId="S::aphillips@chicagohomeless.org::39ad7381-7118-40da-b045-9d6867709bb8" providerId="AD" clId="Web-{68E2D3E5-27F5-6CD5-5C7A-64AC9A586124}" dt="2020-06-15T20:28:13.586" v="468" actId="20577"/>
          <ac:spMkLst>
            <pc:docMk/>
            <pc:sldMk cId="3078174465" sldId="270"/>
            <ac:spMk id="3" creationId="{298BABA8-F00A-47F7-B699-C1D17428C046}"/>
          </ac:spMkLst>
        </pc:spChg>
      </pc:sldChg>
      <pc:sldMasterChg chg="add addSldLayout">
        <pc:chgData name="Alyssa Phillips" userId="S::aphillips@chicagohomeless.org::39ad7381-7118-40da-b045-9d6867709bb8" providerId="AD" clId="Web-{68E2D3E5-27F5-6CD5-5C7A-64AC9A586124}" dt="2020-06-15T19:42:49.208" v="31"/>
        <pc:sldMasterMkLst>
          <pc:docMk/>
          <pc:sldMasterMk cId="3264371722" sldId="2147483720"/>
        </pc:sldMasterMkLst>
        <pc:sldLayoutChg chg="add">
          <pc:chgData name="Alyssa Phillips" userId="S::aphillips@chicagohomeless.org::39ad7381-7118-40da-b045-9d6867709bb8" providerId="AD" clId="Web-{68E2D3E5-27F5-6CD5-5C7A-64AC9A586124}" dt="2020-06-15T19:42:49.208" v="31"/>
          <pc:sldLayoutMkLst>
            <pc:docMk/>
            <pc:sldMasterMk cId="3264371722" sldId="2147483720"/>
            <pc:sldLayoutMk cId="2900599224" sldId="2147483661"/>
          </pc:sldLayoutMkLst>
        </pc:sldLayoutChg>
        <pc:sldLayoutChg chg="add">
          <pc:chgData name="Alyssa Phillips" userId="S::aphillips@chicagohomeless.org::39ad7381-7118-40da-b045-9d6867709bb8" providerId="AD" clId="Web-{68E2D3E5-27F5-6CD5-5C7A-64AC9A586124}" dt="2020-06-15T19:42:49.208" v="31"/>
          <pc:sldLayoutMkLst>
            <pc:docMk/>
            <pc:sldMasterMk cId="3264371722" sldId="2147483720"/>
            <pc:sldLayoutMk cId="1875344774" sldId="2147483663"/>
          </pc:sldLayoutMkLst>
        </pc:sldLayoutChg>
        <pc:sldLayoutChg chg="add">
          <pc:chgData name="Alyssa Phillips" userId="S::aphillips@chicagohomeless.org::39ad7381-7118-40da-b045-9d6867709bb8" providerId="AD" clId="Web-{68E2D3E5-27F5-6CD5-5C7A-64AC9A586124}" dt="2020-06-15T19:42:49.208" v="31"/>
          <pc:sldLayoutMkLst>
            <pc:docMk/>
            <pc:sldMasterMk cId="3264371722" sldId="2147483720"/>
            <pc:sldLayoutMk cId="2187901196" sldId="2147483666"/>
          </pc:sldLayoutMkLst>
        </pc:sldLayoutChg>
        <pc:sldLayoutChg chg="add">
          <pc:chgData name="Alyssa Phillips" userId="S::aphillips@chicagohomeless.org::39ad7381-7118-40da-b045-9d6867709bb8" providerId="AD" clId="Web-{68E2D3E5-27F5-6CD5-5C7A-64AC9A586124}" dt="2020-06-15T19:42:49.208" v="31"/>
          <pc:sldLayoutMkLst>
            <pc:docMk/>
            <pc:sldMasterMk cId="3264371722" sldId="2147483720"/>
            <pc:sldLayoutMk cId="1558981431" sldId="2147483721"/>
          </pc:sldLayoutMkLst>
        </pc:sldLayoutChg>
        <pc:sldLayoutChg chg="add">
          <pc:chgData name="Alyssa Phillips" userId="S::aphillips@chicagohomeless.org::39ad7381-7118-40da-b045-9d6867709bb8" providerId="AD" clId="Web-{68E2D3E5-27F5-6CD5-5C7A-64AC9A586124}" dt="2020-06-15T19:42:49.208" v="31"/>
          <pc:sldLayoutMkLst>
            <pc:docMk/>
            <pc:sldMasterMk cId="3264371722" sldId="2147483720"/>
            <pc:sldLayoutMk cId="2485784197" sldId="2147483722"/>
          </pc:sldLayoutMkLst>
        </pc:sldLayoutChg>
        <pc:sldLayoutChg chg="add">
          <pc:chgData name="Alyssa Phillips" userId="S::aphillips@chicagohomeless.org::39ad7381-7118-40da-b045-9d6867709bb8" providerId="AD" clId="Web-{68E2D3E5-27F5-6CD5-5C7A-64AC9A586124}" dt="2020-06-15T19:42:49.208" v="31"/>
          <pc:sldLayoutMkLst>
            <pc:docMk/>
            <pc:sldMasterMk cId="3264371722" sldId="2147483720"/>
            <pc:sldLayoutMk cId="824824486" sldId="2147483723"/>
          </pc:sldLayoutMkLst>
        </pc:sldLayoutChg>
        <pc:sldLayoutChg chg="add">
          <pc:chgData name="Alyssa Phillips" userId="S::aphillips@chicagohomeless.org::39ad7381-7118-40da-b045-9d6867709bb8" providerId="AD" clId="Web-{68E2D3E5-27F5-6CD5-5C7A-64AC9A586124}" dt="2020-06-15T19:42:49.208" v="31"/>
          <pc:sldLayoutMkLst>
            <pc:docMk/>
            <pc:sldMasterMk cId="3264371722" sldId="2147483720"/>
            <pc:sldLayoutMk cId="329377697" sldId="2147483724"/>
          </pc:sldLayoutMkLst>
        </pc:sldLayoutChg>
        <pc:sldLayoutChg chg="add">
          <pc:chgData name="Alyssa Phillips" userId="S::aphillips@chicagohomeless.org::39ad7381-7118-40da-b045-9d6867709bb8" providerId="AD" clId="Web-{68E2D3E5-27F5-6CD5-5C7A-64AC9A586124}" dt="2020-06-15T19:42:49.208" v="31"/>
          <pc:sldLayoutMkLst>
            <pc:docMk/>
            <pc:sldMasterMk cId="3264371722" sldId="2147483720"/>
            <pc:sldLayoutMk cId="910952951" sldId="2147483725"/>
          </pc:sldLayoutMkLst>
        </pc:sldLayoutChg>
        <pc:sldLayoutChg chg="add">
          <pc:chgData name="Alyssa Phillips" userId="S::aphillips@chicagohomeless.org::39ad7381-7118-40da-b045-9d6867709bb8" providerId="AD" clId="Web-{68E2D3E5-27F5-6CD5-5C7A-64AC9A586124}" dt="2020-06-15T19:42:49.208" v="31"/>
          <pc:sldLayoutMkLst>
            <pc:docMk/>
            <pc:sldMasterMk cId="3264371722" sldId="2147483720"/>
            <pc:sldLayoutMk cId="874394456" sldId="2147483726"/>
          </pc:sldLayoutMkLst>
        </pc:sldLayoutChg>
        <pc:sldLayoutChg chg="add">
          <pc:chgData name="Alyssa Phillips" userId="S::aphillips@chicagohomeless.org::39ad7381-7118-40da-b045-9d6867709bb8" providerId="AD" clId="Web-{68E2D3E5-27F5-6CD5-5C7A-64AC9A586124}" dt="2020-06-15T19:42:49.208" v="31"/>
          <pc:sldLayoutMkLst>
            <pc:docMk/>
            <pc:sldMasterMk cId="3264371722" sldId="2147483720"/>
            <pc:sldLayoutMk cId="598540949" sldId="2147483727"/>
          </pc:sldLayoutMkLst>
        </pc:sldLayoutChg>
        <pc:sldLayoutChg chg="add">
          <pc:chgData name="Alyssa Phillips" userId="S::aphillips@chicagohomeless.org::39ad7381-7118-40da-b045-9d6867709bb8" providerId="AD" clId="Web-{68E2D3E5-27F5-6CD5-5C7A-64AC9A586124}" dt="2020-06-15T19:42:49.208" v="31"/>
          <pc:sldLayoutMkLst>
            <pc:docMk/>
            <pc:sldMasterMk cId="3264371722" sldId="2147483720"/>
            <pc:sldLayoutMk cId="262627774" sldId="2147483728"/>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384435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6/18/2020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469002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6/18/2020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4103987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5" y="770467"/>
            <a:ext cx="10782300"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667513" y="4198409"/>
            <a:ext cx="922820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A60800D1-51D6-4083-ADA3-E5D36B6A4AFC}" type="datetimeFigureOut">
              <a:rPr lang="en-US" smtClean="0"/>
              <a:t>6/18/2020</a:t>
            </a:fld>
            <a:endParaRPr 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7A63F9E5-6092-492D-990D-1FF55429AEF0}" type="slidenum">
              <a:rPr lang="en-US" smtClean="0"/>
              <a:t>‹#›</a:t>
            </a:fld>
            <a:endParaRPr lang="en-US"/>
          </a:p>
        </p:txBody>
      </p:sp>
    </p:spTree>
    <p:extLst>
      <p:ext uri="{BB962C8B-B14F-4D97-AF65-F5344CB8AC3E}">
        <p14:creationId xmlns:p14="http://schemas.microsoft.com/office/powerpoint/2010/main" val="2900599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0800D1-51D6-4083-ADA3-E5D36B6A4AFC}"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3F9E5-6092-492D-990D-1FF55429AEF0}" type="slidenum">
              <a:rPr lang="en-US" smtClean="0"/>
              <a:t>‹#›</a:t>
            </a:fld>
            <a:endParaRPr lang="en-US"/>
          </a:p>
        </p:txBody>
      </p:sp>
    </p:spTree>
    <p:extLst>
      <p:ext uri="{BB962C8B-B14F-4D97-AF65-F5344CB8AC3E}">
        <p14:creationId xmlns:p14="http://schemas.microsoft.com/office/powerpoint/2010/main" val="1558981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000" b="0" baseline="0">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667512" y="4187275"/>
            <a:ext cx="9226296"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0800D1-51D6-4083-ADA3-E5D36B6A4AFC}"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3F9E5-6092-492D-990D-1FF55429AEF0}" type="slidenum">
              <a:rPr lang="en-US" smtClean="0"/>
              <a:t>‹#›</a:t>
            </a:fld>
            <a:endParaRPr lang="en-US"/>
          </a:p>
        </p:txBody>
      </p:sp>
    </p:spTree>
    <p:extLst>
      <p:ext uri="{BB962C8B-B14F-4D97-AF65-F5344CB8AC3E}">
        <p14:creationId xmlns:p14="http://schemas.microsoft.com/office/powerpoint/2010/main" val="1875344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6656" y="1993392"/>
            <a:ext cx="507492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43651" y="1993392"/>
            <a:ext cx="507492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0800D1-51D6-4083-ADA3-E5D36B6A4AFC}"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63F9E5-6092-492D-990D-1FF55429AEF0}" type="slidenum">
              <a:rPr lang="en-US" smtClean="0"/>
              <a:t>‹#›</a:t>
            </a:fld>
            <a:endParaRPr lang="en-US"/>
          </a:p>
        </p:txBody>
      </p:sp>
    </p:spTree>
    <p:extLst>
      <p:ext uri="{BB962C8B-B14F-4D97-AF65-F5344CB8AC3E}">
        <p14:creationId xmlns:p14="http://schemas.microsoft.com/office/powerpoint/2010/main" val="2485784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676656" y="2032000"/>
            <a:ext cx="507492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36150"/>
            <a:ext cx="507492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55080" y="2029968"/>
            <a:ext cx="507492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55080" y="2734056"/>
            <a:ext cx="507492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0800D1-51D6-4083-ADA3-E5D36B6A4AFC}" type="datetimeFigureOut">
              <a:rPr lang="en-US" smtClean="0"/>
              <a:t>6/18/2020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63F9E5-6092-492D-990D-1FF55429AEF0}" type="slidenum">
              <a:rPr lang="en-US" smtClean="0"/>
              <a:t>‹#›</a:t>
            </a:fld>
            <a:endParaRPr lang="en-US"/>
          </a:p>
        </p:txBody>
      </p:sp>
    </p:spTree>
    <p:extLst>
      <p:ext uri="{BB962C8B-B14F-4D97-AF65-F5344CB8AC3E}">
        <p14:creationId xmlns:p14="http://schemas.microsoft.com/office/powerpoint/2010/main" val="824824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0800D1-51D6-4083-ADA3-E5D36B6A4AFC}" type="datetimeFigureOut">
              <a:rPr lang="en-US" smtClean="0"/>
              <a:t>6/18/2020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63F9E5-6092-492D-990D-1FF55429AEF0}" type="slidenum">
              <a:rPr lang="en-US" smtClean="0"/>
              <a:t>‹#›</a:t>
            </a:fld>
            <a:endParaRPr lang="en-US"/>
          </a:p>
        </p:txBody>
      </p:sp>
    </p:spTree>
    <p:extLst>
      <p:ext uri="{BB962C8B-B14F-4D97-AF65-F5344CB8AC3E}">
        <p14:creationId xmlns:p14="http://schemas.microsoft.com/office/powerpoint/2010/main" val="21879011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800D1-51D6-4083-ADA3-E5D36B6A4AFC}" type="datetimeFigureOut">
              <a:rPr lang="en-US" smtClean="0"/>
              <a:t>6/18/2020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63F9E5-6092-492D-990D-1FF55429AEF0}" type="slidenum">
              <a:rPr lang="en-US" smtClean="0"/>
              <a:t>‹#›</a:t>
            </a:fld>
            <a:endParaRPr lang="en-US"/>
          </a:p>
        </p:txBody>
      </p:sp>
    </p:spTree>
    <p:extLst>
      <p:ext uri="{BB962C8B-B14F-4D97-AF65-F5344CB8AC3E}">
        <p14:creationId xmlns:p14="http://schemas.microsoft.com/office/powerpoint/2010/main" val="3293776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3600">
                <a:solidFill>
                  <a:srgbClr val="FFFFFF"/>
                </a:solidFill>
              </a:defRPr>
            </a:lvl1pPr>
          </a:lstStyle>
          <a:p>
            <a:r>
              <a:rPr lang="en-US"/>
              <a:t>Click to edit Master title style</a:t>
            </a:r>
          </a:p>
        </p:txBody>
      </p:sp>
      <p:sp>
        <p:nvSpPr>
          <p:cNvPr id="3" name="Content Placeholder 2"/>
          <p:cNvSpPr>
            <a:spLocks noGrp="1"/>
          </p:cNvSpPr>
          <p:nvPr>
            <p:ph idx="1"/>
          </p:nvPr>
        </p:nvSpPr>
        <p:spPr>
          <a:xfrm>
            <a:off x="762000" y="762000"/>
            <a:ext cx="6096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275983"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60800D1-51D6-4083-ADA3-E5D36B6A4AFC}"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A63F9E5-6092-492D-990D-1FF55429AEF0}" type="slidenum">
              <a:rPr lang="en-US" smtClean="0"/>
              <a:t>‹#›</a:t>
            </a:fld>
            <a:endParaRPr lang="en-US"/>
          </a:p>
        </p:txBody>
      </p:sp>
    </p:spTree>
    <p:extLst>
      <p:ext uri="{BB962C8B-B14F-4D97-AF65-F5344CB8AC3E}">
        <p14:creationId xmlns:p14="http://schemas.microsoft.com/office/powerpoint/2010/main" val="91095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099302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9"/>
            <a:ext cx="10780776" cy="613283"/>
          </a:xfrm>
        </p:spPr>
        <p:txBody>
          <a:bodyPr anchor="b">
            <a:normAutofit/>
          </a:bodyPr>
          <a:lstStyle>
            <a:lvl1pPr>
              <a:lnSpc>
                <a:spcPct val="85000"/>
              </a:lnSpc>
              <a:defRPr sz="28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A60800D1-51D6-4083-ADA3-E5D36B6A4AFC}" type="datetimeFigureOut">
              <a:rPr lang="en-US" smtClean="0"/>
              <a:t>6/18/2020</a:t>
            </a:fld>
            <a:endParaRPr 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A63F9E5-6092-492D-990D-1FF55429AEF0}" type="slidenum">
              <a:rPr lang="en-US" smtClean="0"/>
              <a:t>‹#›</a:t>
            </a:fld>
            <a:endParaRPr lang="en-US"/>
          </a:p>
        </p:txBody>
      </p:sp>
    </p:spTree>
    <p:extLst>
      <p:ext uri="{BB962C8B-B14F-4D97-AF65-F5344CB8AC3E}">
        <p14:creationId xmlns:p14="http://schemas.microsoft.com/office/powerpoint/2010/main" val="874394456"/>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0800D1-51D6-4083-ADA3-E5D36B6A4AFC}"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3F9E5-6092-492D-990D-1FF55429AEF0}" type="slidenum">
              <a:rPr lang="en-US" smtClean="0"/>
              <a:t>‹#›</a:t>
            </a:fld>
            <a:endParaRPr lang="en-US"/>
          </a:p>
        </p:txBody>
      </p:sp>
    </p:spTree>
    <p:extLst>
      <p:ext uri="{BB962C8B-B14F-4D97-AF65-F5344CB8AC3E}">
        <p14:creationId xmlns:p14="http://schemas.microsoft.com/office/powerpoint/2010/main" val="598540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1" y="695325"/>
            <a:ext cx="2628900" cy="4800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1526" y="714377"/>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0800D1-51D6-4083-ADA3-E5D36B6A4AFC}"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3F9E5-6092-492D-990D-1FF55429AEF0}" type="slidenum">
              <a:rPr lang="en-US" smtClean="0"/>
              <a:t>‹#›</a:t>
            </a:fld>
            <a:endParaRPr lang="en-US"/>
          </a:p>
        </p:txBody>
      </p:sp>
    </p:spTree>
    <p:extLst>
      <p:ext uri="{BB962C8B-B14F-4D97-AF65-F5344CB8AC3E}">
        <p14:creationId xmlns:p14="http://schemas.microsoft.com/office/powerpoint/2010/main" val="262627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756859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6/18/2020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98205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6/18/2020</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64589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6/18/2020</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231445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047191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6/18/2020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883638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6/18/2020</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231727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6/18/2020</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72744605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6" y="499533"/>
            <a:ext cx="10772775" cy="165819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76275" y="1993394"/>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1000">
                <a:solidFill>
                  <a:schemeClr val="tx1">
                    <a:alpha val="75000"/>
                  </a:schemeClr>
                </a:solidFill>
              </a:defRPr>
            </a:lvl1pPr>
          </a:lstStyle>
          <a:p>
            <a:fld id="{A60800D1-51D6-4083-ADA3-E5D36B6A4AFC}" type="datetimeFigureOut">
              <a:rPr lang="en-US" smtClean="0"/>
              <a:t>6/18/2020</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1000" cap="all" baseline="0">
                <a:solidFill>
                  <a:schemeClr val="tx1">
                    <a:alpha val="75000"/>
                  </a:schemeClr>
                </a:solidFill>
              </a:defRPr>
            </a:lvl1pPr>
          </a:lstStyle>
          <a:p>
            <a:endParaRPr lang="en-US"/>
          </a:p>
        </p:txBody>
      </p:sp>
      <p:sp>
        <p:nvSpPr>
          <p:cNvPr id="6" name="Slide Number Placeholder 5"/>
          <p:cNvSpPr>
            <a:spLocks noGrp="1"/>
          </p:cNvSpPr>
          <p:nvPr>
            <p:ph type="sldNum" sz="quarter" idx="4"/>
          </p:nvPr>
        </p:nvSpPr>
        <p:spPr>
          <a:xfrm>
            <a:off x="8721591" y="5829749"/>
            <a:ext cx="292608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7A63F9E5-6092-492D-990D-1FF55429AEF0}" type="slidenum">
              <a:rPr lang="en-US" smtClean="0"/>
              <a:t>‹#›</a:t>
            </a:fld>
            <a:endParaRPr lang="en-US"/>
          </a:p>
        </p:txBody>
      </p:sp>
    </p:spTree>
    <p:extLst>
      <p:ext uri="{BB962C8B-B14F-4D97-AF65-F5344CB8AC3E}">
        <p14:creationId xmlns:p14="http://schemas.microsoft.com/office/powerpoint/2010/main" val="3264371722"/>
      </p:ext>
    </p:extLst>
  </p:cSld>
  <p:clrMap bg1="lt1" tx1="dk1" bg2="lt2" tx2="dk2" accent1="accent1" accent2="accent2" accent3="accent3" accent4="accent4" accent5="accent5" accent6="accent6" hlink="hlink" folHlink="folHlink"/>
  <p:sldLayoutIdLst>
    <p:sldLayoutId id="2147483661" r:id="rId1"/>
    <p:sldLayoutId id="2147483721" r:id="rId2"/>
    <p:sldLayoutId id="2147483663" r:id="rId3"/>
    <p:sldLayoutId id="2147483722" r:id="rId4"/>
    <p:sldLayoutId id="2147483723" r:id="rId5"/>
    <p:sldLayoutId id="2147483666"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Freeform: Shape 26">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9" y="1298448"/>
            <a:ext cx="7056444" cy="3255264"/>
          </a:xfrm>
        </p:spPr>
        <p:txBody>
          <a:bodyPr>
            <a:normAutofit/>
          </a:bodyPr>
          <a:lstStyle/>
          <a:p>
            <a:pPr algn="r"/>
            <a:r>
              <a:rPr lang="en-US" sz="5500">
                <a:solidFill>
                  <a:schemeClr val="accent1"/>
                </a:solidFill>
                <a:latin typeface="Calibri Light"/>
                <a:ea typeface="+mj-lt"/>
                <a:cs typeface="+mj-lt"/>
              </a:rPr>
              <a:t>College Accessibility for Students Experiencing Homelessness</a:t>
            </a:r>
            <a:r>
              <a:rPr lang="en-US" sz="5500">
                <a:solidFill>
                  <a:schemeClr val="accent1"/>
                </a:solidFill>
                <a:latin typeface="Century Gothic"/>
                <a:ea typeface="+mj-lt"/>
                <a:cs typeface="+mj-lt"/>
              </a:rPr>
              <a:t> </a:t>
            </a:r>
            <a:r>
              <a:rPr lang="en-US" sz="5500">
                <a:solidFill>
                  <a:schemeClr val="accent1"/>
                </a:solidFill>
                <a:cs typeface="Calibri Light"/>
              </a:rPr>
              <a:t> </a:t>
            </a:r>
            <a:endParaRPr lang="en-US" sz="5500">
              <a:solidFill>
                <a:schemeClr val="accent1"/>
              </a:solidFill>
            </a:endParaRPr>
          </a:p>
        </p:txBody>
      </p:sp>
      <p:sp>
        <p:nvSpPr>
          <p:cNvPr id="3" name="Subtitle 2"/>
          <p:cNvSpPr>
            <a:spLocks noGrp="1"/>
          </p:cNvSpPr>
          <p:nvPr>
            <p:ph type="subTitle" idx="1"/>
          </p:nvPr>
        </p:nvSpPr>
        <p:spPr>
          <a:xfrm>
            <a:off x="8528702" y="3897984"/>
            <a:ext cx="3452941" cy="1896064"/>
          </a:xfrm>
        </p:spPr>
        <p:txBody>
          <a:bodyPr vert="horz" lIns="91440" tIns="45720" rIns="91440" bIns="45720" rtlCol="0" anchor="t">
            <a:noAutofit/>
          </a:bodyPr>
          <a:lstStyle/>
          <a:p>
            <a:pPr algn="r"/>
            <a:r>
              <a:rPr lang="en-US" sz="2000" b="1" err="1">
                <a:solidFill>
                  <a:srgbClr val="FFFFFF"/>
                </a:solidFill>
                <a:latin typeface="Calibri Light"/>
                <a:cs typeface="Calibri"/>
              </a:rPr>
              <a:t>Niya</a:t>
            </a:r>
            <a:r>
              <a:rPr lang="en-US" sz="2000" b="1">
                <a:solidFill>
                  <a:srgbClr val="FFFFFF"/>
                </a:solidFill>
                <a:latin typeface="Calibri Light"/>
                <a:cs typeface="Calibri"/>
              </a:rPr>
              <a:t> Kelly - </a:t>
            </a:r>
            <a:r>
              <a:rPr lang="en-US" sz="2000" b="1" i="1">
                <a:solidFill>
                  <a:srgbClr val="FFFFFF"/>
                </a:solidFill>
                <a:latin typeface="Calibri Light"/>
                <a:ea typeface="+mn-lt"/>
                <a:cs typeface="+mn-lt"/>
              </a:rPr>
              <a:t>Director of State Legislative Policy, Equity and Transformation </a:t>
            </a:r>
            <a:endParaRPr lang="en-US" sz="2000" b="1">
              <a:solidFill>
                <a:srgbClr val="FFFFFF"/>
              </a:solidFill>
              <a:latin typeface="Calibri Light"/>
              <a:cs typeface="Calibri"/>
            </a:endParaRPr>
          </a:p>
          <a:p>
            <a:pPr algn="r"/>
            <a:r>
              <a:rPr lang="en-US" sz="2000" b="1">
                <a:solidFill>
                  <a:srgbClr val="FFFFFF"/>
                </a:solidFill>
                <a:latin typeface="Calibri Light"/>
                <a:cs typeface="Calibri"/>
              </a:rPr>
              <a:t>Alyssa Phillips – Education Attorney</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5027-601F-42A8-9BB0-CA713081E327}"/>
              </a:ext>
            </a:extLst>
          </p:cNvPr>
          <p:cNvSpPr>
            <a:spLocks noGrp="1"/>
          </p:cNvSpPr>
          <p:nvPr>
            <p:ph type="title"/>
          </p:nvPr>
        </p:nvSpPr>
        <p:spPr>
          <a:xfrm>
            <a:off x="252919" y="520587"/>
            <a:ext cx="2947482" cy="4601183"/>
          </a:xfrm>
        </p:spPr>
        <p:txBody>
          <a:bodyPr>
            <a:normAutofit/>
          </a:bodyPr>
          <a:lstStyle/>
          <a:p>
            <a:r>
              <a:rPr lang="en-US" sz="4400" b="1">
                <a:latin typeface="Calibri Light"/>
                <a:cs typeface="Calibri Light"/>
              </a:rPr>
              <a:t>Legislative Update</a:t>
            </a:r>
          </a:p>
        </p:txBody>
      </p:sp>
      <p:sp>
        <p:nvSpPr>
          <p:cNvPr id="3" name="Content Placeholder 2">
            <a:extLst>
              <a:ext uri="{FF2B5EF4-FFF2-40B4-BE49-F238E27FC236}">
                <a16:creationId xmlns:a16="http://schemas.microsoft.com/office/drawing/2014/main" id="{A2D04BA9-3702-4E23-9677-4FFB1D330983}"/>
              </a:ext>
            </a:extLst>
          </p:cNvPr>
          <p:cNvSpPr>
            <a:spLocks noGrp="1"/>
          </p:cNvSpPr>
          <p:nvPr>
            <p:ph idx="1"/>
          </p:nvPr>
        </p:nvSpPr>
        <p:spPr/>
        <p:txBody>
          <a:bodyPr/>
          <a:lstStyle/>
          <a:p>
            <a:pPr marL="0" indent="0" algn="ctr">
              <a:buNone/>
            </a:pPr>
            <a:r>
              <a:rPr lang="en-US" sz="2400">
                <a:latin typeface="Calibri Light"/>
                <a:cs typeface="Calibri Light"/>
              </a:rPr>
              <a:t>Because of COVID-19 Illinois General Assembly cancelled most session days, only returning for four days at the end of May to handle the state budget and legislation that was constitutionally required and other bills that related to COVID-19. Because the College Access Bill did not fit within this intense couple of days, we will have to run the bill again in the upcoming session.  </a:t>
            </a:r>
            <a:r>
              <a:rPr lang="en-US"/>
              <a:t> </a:t>
            </a:r>
          </a:p>
        </p:txBody>
      </p:sp>
      <p:pic>
        <p:nvPicPr>
          <p:cNvPr id="4" name="Picture 4" descr="A picture containing outdoor, building, clock, tower&#10;&#10;Description generated with very high confidence">
            <a:extLst>
              <a:ext uri="{FF2B5EF4-FFF2-40B4-BE49-F238E27FC236}">
                <a16:creationId xmlns:a16="http://schemas.microsoft.com/office/drawing/2014/main" id="{E0E4DBA0-A8F9-499F-A78D-3B1D2FBCE915}"/>
              </a:ext>
            </a:extLst>
          </p:cNvPr>
          <p:cNvPicPr>
            <a:picLocks noChangeAspect="1"/>
          </p:cNvPicPr>
          <p:nvPr/>
        </p:nvPicPr>
        <p:blipFill>
          <a:blip r:embed="rId2"/>
          <a:stretch>
            <a:fillRect/>
          </a:stretch>
        </p:blipFill>
        <p:spPr>
          <a:xfrm>
            <a:off x="247650" y="4099079"/>
            <a:ext cx="2933700" cy="1676095"/>
          </a:xfrm>
          <a:prstGeom prst="rect">
            <a:avLst/>
          </a:prstGeom>
        </p:spPr>
      </p:pic>
    </p:spTree>
    <p:extLst>
      <p:ext uri="{BB962C8B-B14F-4D97-AF65-F5344CB8AC3E}">
        <p14:creationId xmlns:p14="http://schemas.microsoft.com/office/powerpoint/2010/main" val="2622613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36D9B-6469-4C6B-8F9F-5AF39E229BC4}"/>
              </a:ext>
            </a:extLst>
          </p:cNvPr>
          <p:cNvSpPr>
            <a:spLocks noGrp="1"/>
          </p:cNvSpPr>
          <p:nvPr>
            <p:ph type="title"/>
          </p:nvPr>
        </p:nvSpPr>
        <p:spPr>
          <a:xfrm>
            <a:off x="432836" y="330087"/>
            <a:ext cx="2947482" cy="4601183"/>
          </a:xfrm>
        </p:spPr>
        <p:txBody>
          <a:bodyPr>
            <a:normAutofit/>
          </a:bodyPr>
          <a:lstStyle/>
          <a:p>
            <a:r>
              <a:rPr lang="en-US" sz="4800" b="1">
                <a:latin typeface="Calibri Light"/>
                <a:cs typeface="Calibri Light"/>
              </a:rPr>
              <a:t>Trajectory</a:t>
            </a:r>
          </a:p>
        </p:txBody>
      </p:sp>
      <p:sp>
        <p:nvSpPr>
          <p:cNvPr id="3" name="Content Placeholder 2">
            <a:extLst>
              <a:ext uri="{FF2B5EF4-FFF2-40B4-BE49-F238E27FC236}">
                <a16:creationId xmlns:a16="http://schemas.microsoft.com/office/drawing/2014/main" id="{0AD16365-BF0A-4847-8202-026C6F09E4B5}"/>
              </a:ext>
            </a:extLst>
          </p:cNvPr>
          <p:cNvSpPr>
            <a:spLocks noGrp="1"/>
          </p:cNvSpPr>
          <p:nvPr>
            <p:ph idx="1"/>
          </p:nvPr>
        </p:nvSpPr>
        <p:spPr/>
        <p:txBody>
          <a:bodyPr/>
          <a:lstStyle/>
          <a:p>
            <a:pPr marL="0" indent="0">
              <a:buNone/>
            </a:pPr>
            <a:r>
              <a:rPr lang="en-US" sz="2400">
                <a:latin typeface="Calibri Light"/>
                <a:ea typeface="+mn-lt"/>
                <a:cs typeface="+mn-lt"/>
              </a:rPr>
              <a:t>In the meantime students are in still in need maybe more than before. COVID-19 suddenness meant that students  scrambled to leave their campuses and housing with little warning or time to prepare.  </a:t>
            </a:r>
            <a:endParaRPr lang="en-US" sz="2400">
              <a:latin typeface="Calibri Light"/>
              <a:cs typeface="Calibri Light"/>
            </a:endParaRPr>
          </a:p>
          <a:p>
            <a:r>
              <a:rPr lang="en-US" sz="2400">
                <a:latin typeface="Calibri Light"/>
                <a:ea typeface="+mn-lt"/>
                <a:cs typeface="+mn-lt"/>
              </a:rPr>
              <a:t>Students had to:</a:t>
            </a:r>
          </a:p>
          <a:p>
            <a:pPr lvl="1"/>
            <a:r>
              <a:rPr lang="en-US" sz="2400">
                <a:latin typeface="Calibri Light"/>
                <a:ea typeface="+mn-lt"/>
                <a:cs typeface="+mn-lt"/>
              </a:rPr>
              <a:t>Find transportation back to their home bases, some without a home base to return. </a:t>
            </a:r>
            <a:endParaRPr lang="en-US" sz="2400">
              <a:latin typeface="Calibri Light"/>
              <a:cs typeface="Calibri Light"/>
            </a:endParaRPr>
          </a:p>
          <a:p>
            <a:pPr lvl="1"/>
            <a:r>
              <a:rPr lang="en-US" sz="2400">
                <a:latin typeface="Calibri Light"/>
                <a:ea typeface="+mn-lt"/>
                <a:cs typeface="+mn-lt"/>
              </a:rPr>
              <a:t>Ensure they had a laptop and access to Wi-Fi. </a:t>
            </a:r>
          </a:p>
          <a:p>
            <a:pPr lvl="1"/>
            <a:r>
              <a:rPr lang="en-US" sz="2400">
                <a:latin typeface="Calibri Light"/>
                <a:ea typeface="+mn-lt"/>
                <a:cs typeface="+mn-lt"/>
              </a:rPr>
              <a:t>Maintain their grades as they were unsure of their futures</a:t>
            </a:r>
          </a:p>
          <a:p>
            <a:pPr lvl="1"/>
            <a:r>
              <a:rPr lang="en-US" sz="2400">
                <a:latin typeface="Calibri Light"/>
                <a:ea typeface="+mn-lt"/>
                <a:cs typeface="+mn-lt"/>
              </a:rPr>
              <a:t>Take care of their mental and physical health. </a:t>
            </a:r>
          </a:p>
        </p:txBody>
      </p:sp>
      <p:pic>
        <p:nvPicPr>
          <p:cNvPr id="4" name="Picture 4" descr="A person standing in a room&#10;&#10;Description generated with very high confidence">
            <a:extLst>
              <a:ext uri="{FF2B5EF4-FFF2-40B4-BE49-F238E27FC236}">
                <a16:creationId xmlns:a16="http://schemas.microsoft.com/office/drawing/2014/main" id="{73552784-65CD-4215-A08C-F3A9F5D53808}"/>
              </a:ext>
            </a:extLst>
          </p:cNvPr>
          <p:cNvPicPr>
            <a:picLocks noChangeAspect="1"/>
          </p:cNvPicPr>
          <p:nvPr/>
        </p:nvPicPr>
        <p:blipFill>
          <a:blip r:embed="rId2"/>
          <a:stretch>
            <a:fillRect/>
          </a:stretch>
        </p:blipFill>
        <p:spPr>
          <a:xfrm>
            <a:off x="213255" y="3856567"/>
            <a:ext cx="2833158" cy="1864783"/>
          </a:xfrm>
          <a:prstGeom prst="rect">
            <a:avLst/>
          </a:prstGeom>
        </p:spPr>
      </p:pic>
    </p:spTree>
    <p:extLst>
      <p:ext uri="{BB962C8B-B14F-4D97-AF65-F5344CB8AC3E}">
        <p14:creationId xmlns:p14="http://schemas.microsoft.com/office/powerpoint/2010/main" val="4153209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Freeform: Shape 26">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32820" y="1959595"/>
            <a:ext cx="7723194" cy="3255264"/>
          </a:xfrm>
        </p:spPr>
        <p:txBody>
          <a:bodyPr>
            <a:normAutofit/>
          </a:bodyPr>
          <a:lstStyle/>
          <a:p>
            <a:pPr algn="ctr">
              <a:lnSpc>
                <a:spcPct val="100000"/>
              </a:lnSpc>
              <a:spcBef>
                <a:spcPts val="0"/>
              </a:spcBef>
            </a:pPr>
            <a:r>
              <a:rPr lang="en-US" sz="2400" b="1">
                <a:solidFill>
                  <a:schemeClr val="tx1"/>
                </a:solidFill>
                <a:latin typeface="Calibri Light"/>
                <a:ea typeface="+mj-lt"/>
                <a:cs typeface="Calibri"/>
              </a:rPr>
              <a:t>Alyssa Phillips </a:t>
            </a:r>
            <a:r>
              <a:rPr lang="en-US" sz="2400">
                <a:solidFill>
                  <a:schemeClr val="tx1"/>
                </a:solidFill>
                <a:latin typeface="Calibri Light"/>
                <a:ea typeface="+mj-lt"/>
                <a:cs typeface="Calibri"/>
              </a:rPr>
              <a:t> </a:t>
            </a:r>
            <a:br>
              <a:rPr lang="en-US" sz="2400">
                <a:solidFill>
                  <a:schemeClr val="tx1"/>
                </a:solidFill>
                <a:latin typeface="Calibri Light"/>
                <a:ea typeface="+mj-lt"/>
                <a:cs typeface="Calibri"/>
              </a:rPr>
            </a:br>
            <a:r>
              <a:rPr lang="en-US" sz="2400">
                <a:solidFill>
                  <a:schemeClr val="tx1"/>
                </a:solidFill>
                <a:latin typeface="Calibri Light"/>
                <a:ea typeface="+mj-lt"/>
                <a:cs typeface="Calibri"/>
              </a:rPr>
              <a:t>872.588.6800 </a:t>
            </a:r>
            <a:br>
              <a:rPr lang="en-US" sz="2400">
                <a:solidFill>
                  <a:schemeClr val="tx1"/>
                </a:solidFill>
                <a:latin typeface="Calibri Light"/>
                <a:ea typeface="+mj-lt"/>
                <a:cs typeface="Calibri"/>
              </a:rPr>
            </a:br>
            <a:r>
              <a:rPr lang="en-US" sz="2400" kern="0" spc="0">
                <a:solidFill>
                  <a:schemeClr val="tx1"/>
                </a:solidFill>
                <a:latin typeface="Calibri Light"/>
                <a:ea typeface="+mj-lt"/>
                <a:cs typeface="Calibri"/>
              </a:rPr>
              <a:t>aphillips@chicagohomeless.org </a:t>
            </a:r>
            <a:endParaRPr lang="en-US" sz="2400" kern="0" spc="0">
              <a:solidFill>
                <a:schemeClr val="tx1"/>
              </a:solidFill>
              <a:latin typeface="Calibri Light"/>
              <a:ea typeface="+mj-lt"/>
              <a:cs typeface="+mj-lt"/>
            </a:endParaRPr>
          </a:p>
          <a:p>
            <a:pPr marL="457200" lvl="1" algn="ctr"/>
            <a:endParaRPr lang="en-US" sz="2400">
              <a:solidFill>
                <a:schemeClr val="tx1"/>
              </a:solidFill>
              <a:latin typeface="Calibri Light"/>
              <a:ea typeface="+mj-lt"/>
              <a:cs typeface="+mj-lt"/>
            </a:endParaRPr>
          </a:p>
          <a:p>
            <a:pPr algn="ctr">
              <a:lnSpc>
                <a:spcPct val="100000"/>
              </a:lnSpc>
              <a:spcBef>
                <a:spcPts val="0"/>
              </a:spcBef>
            </a:pPr>
            <a:r>
              <a:rPr lang="en-US" sz="2400" b="1" err="1">
                <a:solidFill>
                  <a:schemeClr val="tx1"/>
                </a:solidFill>
                <a:latin typeface="Calibri Light"/>
                <a:ea typeface="+mj-lt"/>
                <a:cs typeface="Calibri"/>
              </a:rPr>
              <a:t>Niya</a:t>
            </a:r>
            <a:r>
              <a:rPr lang="en-US" sz="2400" b="1">
                <a:solidFill>
                  <a:schemeClr val="tx1"/>
                </a:solidFill>
                <a:latin typeface="Calibri Light"/>
                <a:ea typeface="+mj-lt"/>
                <a:cs typeface="Calibri"/>
              </a:rPr>
              <a:t> Kelly</a:t>
            </a:r>
            <a:br>
              <a:rPr lang="en-US" sz="2400" b="1">
                <a:solidFill>
                  <a:schemeClr val="tx1"/>
                </a:solidFill>
                <a:latin typeface="Calibri Light"/>
                <a:ea typeface="+mj-lt"/>
                <a:cs typeface="Calibri"/>
              </a:rPr>
            </a:br>
            <a:r>
              <a:rPr lang="en-US" sz="2400">
                <a:solidFill>
                  <a:schemeClr val="tx1"/>
                </a:solidFill>
                <a:latin typeface="Calibri Light"/>
                <a:ea typeface="+mj-lt"/>
                <a:cs typeface="Calibri"/>
              </a:rPr>
              <a:t>773.906.3435</a:t>
            </a:r>
            <a:br>
              <a:rPr lang="en-US" sz="2400">
                <a:latin typeface="Calibri Light"/>
                <a:ea typeface="+mj-lt"/>
                <a:cs typeface="Calibri"/>
              </a:rPr>
            </a:br>
            <a:r>
              <a:rPr lang="en-US" sz="2400">
                <a:solidFill>
                  <a:schemeClr val="tx1"/>
                </a:solidFill>
                <a:latin typeface="Calibri Light"/>
                <a:ea typeface="+mj-lt"/>
                <a:cs typeface="Calibri"/>
              </a:rPr>
              <a:t>niya@chicagohomeless.org</a:t>
            </a:r>
            <a:r>
              <a:rPr lang="en-US" sz="2400">
                <a:solidFill>
                  <a:schemeClr val="accent1"/>
                </a:solidFill>
                <a:latin typeface="Calibri Light"/>
                <a:ea typeface="+mj-lt"/>
                <a:cs typeface="+mj-lt"/>
              </a:rPr>
              <a:t> </a:t>
            </a:r>
            <a:r>
              <a:rPr lang="en-US" sz="2400">
                <a:solidFill>
                  <a:schemeClr val="accent1"/>
                </a:solidFill>
                <a:latin typeface="Calibri Light"/>
                <a:cs typeface="Calibri Light"/>
              </a:rPr>
              <a:t> </a:t>
            </a:r>
          </a:p>
        </p:txBody>
      </p:sp>
      <p:pic>
        <p:nvPicPr>
          <p:cNvPr id="4" name="Picture 6" descr="A picture containing drawing&#10;&#10;Description generated with very high confidence">
            <a:extLst>
              <a:ext uri="{FF2B5EF4-FFF2-40B4-BE49-F238E27FC236}">
                <a16:creationId xmlns:a16="http://schemas.microsoft.com/office/drawing/2014/main" id="{6B288092-096F-4085-8CBD-2B27FDA78232}"/>
              </a:ext>
            </a:extLst>
          </p:cNvPr>
          <p:cNvPicPr>
            <a:picLocks noChangeAspect="1"/>
          </p:cNvPicPr>
          <p:nvPr/>
        </p:nvPicPr>
        <p:blipFill>
          <a:blip r:embed="rId2"/>
          <a:stretch>
            <a:fillRect/>
          </a:stretch>
        </p:blipFill>
        <p:spPr>
          <a:xfrm>
            <a:off x="9047870" y="2536211"/>
            <a:ext cx="2795380" cy="2408720"/>
          </a:xfrm>
          <a:prstGeom prst="rect">
            <a:avLst/>
          </a:prstGeom>
        </p:spPr>
      </p:pic>
    </p:spTree>
    <p:extLst>
      <p:ext uri="{BB962C8B-B14F-4D97-AF65-F5344CB8AC3E}">
        <p14:creationId xmlns:p14="http://schemas.microsoft.com/office/powerpoint/2010/main" val="3289169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EA992460-7FA3-40FE-A958-BCD1981B9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ADF57D5B-380D-48E9-8DAD-DD500FE80A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617ED78-F3CD-41A3-A523-FAEBE20138D2}"/>
              </a:ext>
            </a:extLst>
          </p:cNvPr>
          <p:cNvSpPr>
            <a:spLocks noGrp="1"/>
          </p:cNvSpPr>
          <p:nvPr>
            <p:ph type="title"/>
          </p:nvPr>
        </p:nvSpPr>
        <p:spPr>
          <a:xfrm>
            <a:off x="48563" y="764403"/>
            <a:ext cx="4529971" cy="1255469"/>
          </a:xfrm>
        </p:spPr>
        <p:txBody>
          <a:bodyPr vert="horz" lIns="91440" tIns="45720" rIns="91440" bIns="45720" rtlCol="0">
            <a:noAutofit/>
          </a:bodyPr>
          <a:lstStyle/>
          <a:p>
            <a:pPr algn="ctr"/>
            <a:r>
              <a:rPr lang="en-US" sz="4400" b="1">
                <a:latin typeface="Calibri Light"/>
                <a:cs typeface="Calibri Light"/>
              </a:rPr>
              <a:t>Chicago Coalition for the Homeless</a:t>
            </a:r>
            <a:endParaRPr lang="en-US"/>
          </a:p>
        </p:txBody>
      </p:sp>
      <p:sp>
        <p:nvSpPr>
          <p:cNvPr id="3" name="Content Placeholder 2">
            <a:extLst>
              <a:ext uri="{FF2B5EF4-FFF2-40B4-BE49-F238E27FC236}">
                <a16:creationId xmlns:a16="http://schemas.microsoft.com/office/drawing/2014/main" id="{B3A5FAFD-80BC-4107-A5B9-C50D11AF4754}"/>
              </a:ext>
            </a:extLst>
          </p:cNvPr>
          <p:cNvSpPr>
            <a:spLocks noGrp="1"/>
          </p:cNvSpPr>
          <p:nvPr>
            <p:ph idx="1"/>
          </p:nvPr>
        </p:nvSpPr>
        <p:spPr>
          <a:xfrm>
            <a:off x="48562" y="2136584"/>
            <a:ext cx="4601858" cy="3274586"/>
          </a:xfrm>
        </p:spPr>
        <p:txBody>
          <a:bodyPr vert="horz" lIns="91440" tIns="45720" rIns="91440" bIns="45720" rtlCol="0" anchor="t">
            <a:noAutofit/>
          </a:bodyPr>
          <a:lstStyle/>
          <a:p>
            <a:pPr marL="0" indent="0">
              <a:buNone/>
            </a:pPr>
            <a:r>
              <a:rPr lang="en-US" sz="2800">
                <a:solidFill>
                  <a:srgbClr val="FFFFFF"/>
                </a:solidFill>
                <a:latin typeface="Calibri Light"/>
                <a:ea typeface="+mn-lt"/>
                <a:cs typeface="+mn-lt"/>
              </a:rPr>
              <a:t>The Chicago Coalition for the Homeless (CCH) organizes and advocates to prevent and end homelessness, because we believe housing is a human right in a just society.</a:t>
            </a:r>
            <a:endParaRPr lang="en-US" sz="2800">
              <a:solidFill>
                <a:srgbClr val="FFFFFF"/>
              </a:solidFill>
              <a:latin typeface="Calibri Light"/>
              <a:cs typeface="Calibri Light"/>
            </a:endParaRPr>
          </a:p>
          <a:p>
            <a:pPr marL="0" indent="0">
              <a:buNone/>
            </a:pPr>
            <a:r>
              <a:rPr lang="en-US" sz="2800">
                <a:solidFill>
                  <a:srgbClr val="FFFFFF"/>
                </a:solidFill>
                <a:latin typeface="Calibri Light"/>
                <a:cs typeface="Calibri Light"/>
              </a:rPr>
              <a:t>CCH has a Policy Department, Organizing Department and Law Project. </a:t>
            </a:r>
          </a:p>
          <a:p>
            <a:endParaRPr lang="en-US" sz="1800">
              <a:solidFill>
                <a:srgbClr val="FFFFFF"/>
              </a:solidFill>
            </a:endParaRPr>
          </a:p>
        </p:txBody>
      </p:sp>
      <p:sp>
        <p:nvSpPr>
          <p:cNvPr id="16" name="Rectangle 15">
            <a:extLst>
              <a:ext uri="{FF2B5EF4-FFF2-40B4-BE49-F238E27FC236}">
                <a16:creationId xmlns:a16="http://schemas.microsoft.com/office/drawing/2014/main" id="{065CC8E5-7727-4F29-A17D-114AF339F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08840" y="758952"/>
            <a:ext cx="2079069" cy="2344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computer, table, people, man&#10;&#10;Description generated with very high confidence">
            <a:extLst>
              <a:ext uri="{FF2B5EF4-FFF2-40B4-BE49-F238E27FC236}">
                <a16:creationId xmlns:a16="http://schemas.microsoft.com/office/drawing/2014/main" id="{2A310C10-9732-4236-998F-279673BACA84}"/>
              </a:ext>
            </a:extLst>
          </p:cNvPr>
          <p:cNvPicPr>
            <a:picLocks noChangeAspect="1"/>
          </p:cNvPicPr>
          <p:nvPr/>
        </p:nvPicPr>
        <p:blipFill rotWithShape="1">
          <a:blip r:embed="rId2"/>
          <a:srcRect l="17318" r="11916" b="1"/>
          <a:stretch/>
        </p:blipFill>
        <p:spPr>
          <a:xfrm>
            <a:off x="5137461" y="4080918"/>
            <a:ext cx="2157388" cy="2008993"/>
          </a:xfrm>
          <a:prstGeom prst="rect">
            <a:avLst/>
          </a:prstGeom>
        </p:spPr>
      </p:pic>
      <p:sp>
        <p:nvSpPr>
          <p:cNvPr id="18" name="Rectangle 17">
            <a:extLst>
              <a:ext uri="{FF2B5EF4-FFF2-40B4-BE49-F238E27FC236}">
                <a16:creationId xmlns:a16="http://schemas.microsoft.com/office/drawing/2014/main" id="{F125053E-1062-4FE2-974C-546DC769D9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Picture 6" descr="A group of people walking in front of a building&#10;&#10;Description generated with very high confidence">
            <a:extLst>
              <a:ext uri="{FF2B5EF4-FFF2-40B4-BE49-F238E27FC236}">
                <a16:creationId xmlns:a16="http://schemas.microsoft.com/office/drawing/2014/main" id="{893115F0-9375-4219-A5B4-53BC4DBF312C}"/>
              </a:ext>
            </a:extLst>
          </p:cNvPr>
          <p:cNvPicPr>
            <a:picLocks noChangeAspect="1"/>
          </p:cNvPicPr>
          <p:nvPr/>
        </p:nvPicPr>
        <p:blipFill rotWithShape="1">
          <a:blip r:embed="rId3"/>
          <a:srcRect l="18912" r="12509" b="1"/>
          <a:stretch/>
        </p:blipFill>
        <p:spPr>
          <a:xfrm>
            <a:off x="7460907" y="3264090"/>
            <a:ext cx="4027002" cy="3593910"/>
          </a:xfrm>
          <a:prstGeom prst="rect">
            <a:avLst/>
          </a:prstGeom>
        </p:spPr>
      </p:pic>
      <p:pic>
        <p:nvPicPr>
          <p:cNvPr id="5" name="Picture 10" descr="A group of people standing in front of a sign&#10;&#10;Description generated with very high confidence">
            <a:extLst>
              <a:ext uri="{FF2B5EF4-FFF2-40B4-BE49-F238E27FC236}">
                <a16:creationId xmlns:a16="http://schemas.microsoft.com/office/drawing/2014/main" id="{389FFA74-0D6D-4380-B285-734603E5DD54}"/>
              </a:ext>
            </a:extLst>
          </p:cNvPr>
          <p:cNvPicPr>
            <a:picLocks noChangeAspect="1"/>
          </p:cNvPicPr>
          <p:nvPr/>
        </p:nvPicPr>
        <p:blipFill rotWithShape="1">
          <a:blip r:embed="rId4"/>
          <a:srcRect t="6847" r="2" b="28589"/>
          <a:stretch/>
        </p:blipFill>
        <p:spPr>
          <a:xfrm>
            <a:off x="5137460" y="-7"/>
            <a:ext cx="4113440" cy="3920044"/>
          </a:xfrm>
          <a:custGeom>
            <a:avLst/>
            <a:gdLst/>
            <a:ahLst/>
            <a:cxnLst/>
            <a:rect l="l" t="t" r="r" b="b"/>
            <a:pathLst>
              <a:path w="4113440" h="3920044">
                <a:moveTo>
                  <a:pt x="0" y="0"/>
                </a:moveTo>
                <a:lnTo>
                  <a:pt x="4113440" y="0"/>
                </a:lnTo>
                <a:lnTo>
                  <a:pt x="4113440" y="3103224"/>
                </a:lnTo>
                <a:lnTo>
                  <a:pt x="2157388" y="3103224"/>
                </a:lnTo>
                <a:lnTo>
                  <a:pt x="2157388" y="3920044"/>
                </a:lnTo>
                <a:lnTo>
                  <a:pt x="0" y="3920044"/>
                </a:lnTo>
                <a:close/>
              </a:path>
            </a:pathLst>
          </a:custGeom>
        </p:spPr>
      </p:pic>
    </p:spTree>
    <p:extLst>
      <p:ext uri="{BB962C8B-B14F-4D97-AF65-F5344CB8AC3E}">
        <p14:creationId xmlns:p14="http://schemas.microsoft.com/office/powerpoint/2010/main" val="1843962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6EA1A26-163F-4F15-91F4-F2C51AC9C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65212" y="3189187"/>
            <a:ext cx="4531868" cy="916940"/>
          </a:xfrm>
        </p:spPr>
        <p:txBody>
          <a:bodyPr anchor="b">
            <a:noAutofit/>
          </a:bodyPr>
          <a:lstStyle/>
          <a:p>
            <a:pPr algn="ctr"/>
            <a:r>
              <a:rPr lang="en-US" b="1">
                <a:solidFill>
                  <a:srgbClr val="FFFFFF"/>
                </a:solidFill>
                <a:latin typeface="Calibri Light"/>
                <a:cs typeface="Calibri Light"/>
              </a:rPr>
              <a:t>Snapshot of Homelessness</a:t>
            </a:r>
            <a:endParaRPr lang="en-US">
              <a:solidFill>
                <a:srgbClr val="FFFFFF"/>
              </a:solidFill>
              <a:latin typeface="Calibri Light"/>
              <a:cs typeface="Calibri Light"/>
            </a:endParaRPr>
          </a:p>
        </p:txBody>
      </p:sp>
      <p:pic>
        <p:nvPicPr>
          <p:cNvPr id="5" name="Picture 6" descr="A stadium full of people&#10;&#10;Description generated with very high confidence">
            <a:extLst>
              <a:ext uri="{FF2B5EF4-FFF2-40B4-BE49-F238E27FC236}">
                <a16:creationId xmlns:a16="http://schemas.microsoft.com/office/drawing/2014/main" id="{A336CCDA-E92A-4D27-B1C5-DE958D4A599A}"/>
              </a:ext>
            </a:extLst>
          </p:cNvPr>
          <p:cNvPicPr>
            <a:picLocks noChangeAspect="1"/>
          </p:cNvPicPr>
          <p:nvPr/>
        </p:nvPicPr>
        <p:blipFill rotWithShape="1">
          <a:blip r:embed="rId2"/>
          <a:srcRect l="17380" r="17455" b="1"/>
          <a:stretch/>
        </p:blipFill>
        <p:spPr>
          <a:xfrm>
            <a:off x="2272299" y="424180"/>
            <a:ext cx="3332129" cy="2959201"/>
          </a:xfrm>
          <a:prstGeom prst="rect">
            <a:avLst/>
          </a:prstGeom>
        </p:spPr>
      </p:pic>
      <p:sp>
        <p:nvSpPr>
          <p:cNvPr id="3" name="Content Placeholder 2"/>
          <p:cNvSpPr>
            <a:spLocks noGrp="1"/>
          </p:cNvSpPr>
          <p:nvPr>
            <p:ph idx="1"/>
          </p:nvPr>
        </p:nvSpPr>
        <p:spPr>
          <a:xfrm>
            <a:off x="7551942" y="3757735"/>
            <a:ext cx="4315968" cy="3345392"/>
          </a:xfrm>
        </p:spPr>
        <p:txBody>
          <a:bodyPr vert="horz" lIns="91440" tIns="45720" rIns="91440" bIns="45720" rtlCol="0" anchor="t">
            <a:noAutofit/>
          </a:bodyPr>
          <a:lstStyle/>
          <a:p>
            <a:pPr marL="0" indent="0">
              <a:buNone/>
            </a:pPr>
            <a:endParaRPr lang="en-US">
              <a:solidFill>
                <a:schemeClr val="bg1"/>
              </a:solidFill>
              <a:latin typeface="Calibri"/>
              <a:cs typeface="Calibri"/>
            </a:endParaRPr>
          </a:p>
          <a:p>
            <a:pPr marL="82550" indent="0" algn="ctr">
              <a:spcBef>
                <a:spcPts val="1000"/>
              </a:spcBef>
              <a:spcAft>
                <a:spcPts val="200"/>
              </a:spcAft>
              <a:buNone/>
            </a:pPr>
            <a:endParaRPr lang="en-US">
              <a:solidFill>
                <a:schemeClr val="bg1"/>
              </a:solidFill>
              <a:latin typeface="Calibri"/>
              <a:cs typeface="Calibri"/>
            </a:endParaRPr>
          </a:p>
          <a:p>
            <a:pPr marL="0" indent="0">
              <a:buNone/>
            </a:pPr>
            <a:endParaRPr lang="en-US" sz="1800">
              <a:latin typeface="Calibri"/>
              <a:cs typeface="Calibri"/>
            </a:endParaRPr>
          </a:p>
          <a:p>
            <a:pPr marL="0" indent="0">
              <a:buNone/>
            </a:pPr>
            <a:endParaRPr lang="en-US" sz="1800">
              <a:latin typeface="Calibri"/>
              <a:cs typeface="Calibri"/>
            </a:endParaRPr>
          </a:p>
          <a:p>
            <a:pPr marL="285750" indent="-285750">
              <a:buFont typeface="Arial" panose="020B0604020202020204" pitchFamily="34" charset="0"/>
              <a:buChar char="•"/>
            </a:pPr>
            <a:endParaRPr lang="en-US" sz="1800">
              <a:latin typeface="Calibri"/>
              <a:cs typeface="Calibri"/>
            </a:endParaRPr>
          </a:p>
          <a:p>
            <a:pPr>
              <a:buChar char="•"/>
            </a:pPr>
            <a:endParaRPr lang="en-US" sz="1800">
              <a:cs typeface="Calibri Light" panose="020F0302020204030204"/>
            </a:endParaRPr>
          </a:p>
          <a:p>
            <a:pPr marL="0" indent="0">
              <a:buNone/>
            </a:pPr>
            <a:endParaRPr lang="en-US" sz="1800">
              <a:cs typeface="Calibri Light" panose="020F0302020204030204"/>
            </a:endParaRPr>
          </a:p>
          <a:p>
            <a:pPr>
              <a:buFont typeface="Arial" panose="020B0604020202020204" pitchFamily="34" charset="0"/>
              <a:buChar char="•"/>
            </a:pPr>
            <a:endParaRPr lang="en-US" sz="1800"/>
          </a:p>
          <a:p>
            <a:pPr>
              <a:buFont typeface="Arial" panose="020B0604020202020204" pitchFamily="34" charset="0"/>
              <a:buChar char="•"/>
            </a:pPr>
            <a:endParaRPr lang="en-US" sz="1800">
              <a:cs typeface="Calibri Light" panose="020F0302020204030204"/>
            </a:endParaRPr>
          </a:p>
        </p:txBody>
      </p:sp>
      <p:sp>
        <p:nvSpPr>
          <p:cNvPr id="4" name="TextBox 3">
            <a:extLst>
              <a:ext uri="{FF2B5EF4-FFF2-40B4-BE49-F238E27FC236}">
                <a16:creationId xmlns:a16="http://schemas.microsoft.com/office/drawing/2014/main" id="{6725A25E-D80B-47E9-91E9-EA38636D0C98}"/>
              </a:ext>
            </a:extLst>
          </p:cNvPr>
          <p:cNvSpPr txBox="1"/>
          <p:nvPr/>
        </p:nvSpPr>
        <p:spPr>
          <a:xfrm>
            <a:off x="63500" y="3644900"/>
            <a:ext cx="7543800"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a:latin typeface="Calibri Light"/>
                <a:cs typeface="Calibri Light"/>
              </a:rPr>
              <a:t>The Illinois State Board of Education (ISBE) reported that public schools identified </a:t>
            </a:r>
            <a:r>
              <a:rPr lang="en-US" sz="3200" b="1">
                <a:latin typeface="Calibri Light"/>
                <a:cs typeface="Calibri Light"/>
              </a:rPr>
              <a:t>53,696 </a:t>
            </a:r>
            <a:r>
              <a:rPr lang="en-US" sz="3200">
                <a:latin typeface="Calibri Light"/>
                <a:cs typeface="Calibri Light"/>
              </a:rPr>
              <a:t>homeless students in Illinois during the 2018-2019 school year.​</a:t>
            </a:r>
          </a:p>
          <a:p>
            <a:pPr algn="ctr"/>
            <a:r>
              <a:rPr lang="en-US" sz="3200">
                <a:latin typeface="Calibri Light"/>
                <a:cs typeface="Calibri Light"/>
              </a:rPr>
              <a:t>The current seating capacity for Wrigley Field is </a:t>
            </a:r>
            <a:r>
              <a:rPr lang="en-US" sz="3200" b="1">
                <a:latin typeface="Calibri Light"/>
                <a:cs typeface="Calibri Light"/>
              </a:rPr>
              <a:t>41,268.</a:t>
            </a:r>
          </a:p>
        </p:txBody>
      </p:sp>
    </p:spTree>
    <p:extLst>
      <p:ext uri="{BB962C8B-B14F-4D97-AF65-F5344CB8AC3E}">
        <p14:creationId xmlns:p14="http://schemas.microsoft.com/office/powerpoint/2010/main" val="1869351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6EA1A26-163F-4F15-91F4-F2C51AC9C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8156" y="1932956"/>
            <a:ext cx="4221076" cy="1934617"/>
          </a:xfrm>
        </p:spPr>
        <p:txBody>
          <a:bodyPr anchor="b">
            <a:noAutofit/>
          </a:bodyPr>
          <a:lstStyle/>
          <a:p>
            <a:pPr algn="ctr"/>
            <a:r>
              <a:rPr lang="en-US" b="1">
                <a:solidFill>
                  <a:srgbClr val="FFFFFF"/>
                </a:solidFill>
              </a:rPr>
              <a:t>Snapshot of Homelessness</a:t>
            </a:r>
            <a:endParaRPr lang="en-US" b="1">
              <a:solidFill>
                <a:srgbClr val="FFFFFF"/>
              </a:solidFill>
              <a:cs typeface="Calibri Light" panose="020F0302020204030204"/>
            </a:endParaRPr>
          </a:p>
        </p:txBody>
      </p:sp>
      <p:pic>
        <p:nvPicPr>
          <p:cNvPr id="5" name="Picture 6" descr="A picture containing text, map&#10;&#10;Description generated with very high confidence">
            <a:extLst>
              <a:ext uri="{FF2B5EF4-FFF2-40B4-BE49-F238E27FC236}">
                <a16:creationId xmlns:a16="http://schemas.microsoft.com/office/drawing/2014/main" id="{2ABE8460-86CA-4520-855E-0AE715874DCA}"/>
              </a:ext>
            </a:extLst>
          </p:cNvPr>
          <p:cNvPicPr>
            <a:picLocks noChangeAspect="1"/>
          </p:cNvPicPr>
          <p:nvPr/>
        </p:nvPicPr>
        <p:blipFill rotWithShape="1">
          <a:blip r:embed="rId2"/>
          <a:srcRect r="8853"/>
          <a:stretch/>
        </p:blipFill>
        <p:spPr>
          <a:xfrm>
            <a:off x="2208799" y="500380"/>
            <a:ext cx="3243229" cy="2883001"/>
          </a:xfrm>
          <a:prstGeom prst="rect">
            <a:avLst/>
          </a:prstGeom>
        </p:spPr>
      </p:pic>
      <p:sp>
        <p:nvSpPr>
          <p:cNvPr id="3" name="Content Placeholder 2"/>
          <p:cNvSpPr>
            <a:spLocks noGrp="1"/>
          </p:cNvSpPr>
          <p:nvPr>
            <p:ph idx="1"/>
          </p:nvPr>
        </p:nvSpPr>
        <p:spPr>
          <a:xfrm>
            <a:off x="8173212" y="2419773"/>
            <a:ext cx="3401568" cy="3358092"/>
          </a:xfrm>
        </p:spPr>
        <p:txBody>
          <a:bodyPr vert="horz" lIns="91440" tIns="45720" rIns="91440" bIns="45720" rtlCol="0" anchor="t">
            <a:normAutofit/>
          </a:bodyPr>
          <a:lstStyle/>
          <a:p>
            <a:pPr marL="0" indent="0">
              <a:buNone/>
            </a:pPr>
            <a:endParaRPr lang="en-US" sz="1800">
              <a:latin typeface="Calibri"/>
              <a:cs typeface="Calibri"/>
            </a:endParaRPr>
          </a:p>
          <a:p>
            <a:pPr marL="0" indent="0">
              <a:buNone/>
            </a:pPr>
            <a:endParaRPr lang="en-US" sz="1800">
              <a:latin typeface="Calibri"/>
              <a:cs typeface="Calibri"/>
            </a:endParaRPr>
          </a:p>
          <a:p>
            <a:pPr marL="0" indent="0">
              <a:buNone/>
            </a:pPr>
            <a:endParaRPr lang="en-US" sz="1800">
              <a:latin typeface="Calibri"/>
              <a:cs typeface="Calibri"/>
            </a:endParaRPr>
          </a:p>
          <a:p>
            <a:pPr marL="285750" indent="-285750">
              <a:buFont typeface="Arial" panose="020B0604020202020204" pitchFamily="34" charset="0"/>
              <a:buChar char="•"/>
            </a:pPr>
            <a:endParaRPr lang="en-US" sz="1800">
              <a:latin typeface="Calibri"/>
              <a:cs typeface="Calibri"/>
            </a:endParaRPr>
          </a:p>
          <a:p>
            <a:pPr>
              <a:buChar char="•"/>
            </a:pPr>
            <a:endParaRPr lang="en-US" sz="1800">
              <a:cs typeface="Calibri Light" panose="020F0302020204030204"/>
            </a:endParaRPr>
          </a:p>
          <a:p>
            <a:pPr marL="0" indent="0">
              <a:buNone/>
            </a:pPr>
            <a:endParaRPr lang="en-US" sz="1800">
              <a:cs typeface="Calibri Light" panose="020F0302020204030204"/>
            </a:endParaRPr>
          </a:p>
          <a:p>
            <a:pPr>
              <a:buFont typeface="Arial" panose="020B0604020202020204" pitchFamily="34" charset="0"/>
              <a:buChar char="•"/>
            </a:pPr>
            <a:endParaRPr lang="en-US" sz="1800"/>
          </a:p>
          <a:p>
            <a:pPr>
              <a:buFont typeface="Arial" panose="020B0604020202020204" pitchFamily="34" charset="0"/>
              <a:buChar char="•"/>
            </a:pPr>
            <a:endParaRPr lang="en-US" sz="1800">
              <a:cs typeface="Calibri Light" panose="020F0302020204030204"/>
            </a:endParaRPr>
          </a:p>
        </p:txBody>
      </p:sp>
      <p:sp>
        <p:nvSpPr>
          <p:cNvPr id="4" name="TextBox 3">
            <a:extLst>
              <a:ext uri="{FF2B5EF4-FFF2-40B4-BE49-F238E27FC236}">
                <a16:creationId xmlns:a16="http://schemas.microsoft.com/office/drawing/2014/main" id="{05BBA152-3889-400D-A7B8-5C14FD1F3B2A}"/>
              </a:ext>
            </a:extLst>
          </p:cNvPr>
          <p:cNvSpPr txBox="1"/>
          <p:nvPr/>
        </p:nvSpPr>
        <p:spPr>
          <a:xfrm>
            <a:off x="-50800" y="3479800"/>
            <a:ext cx="7556500"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262626"/>
                </a:solidFill>
                <a:latin typeface="Calibri"/>
              </a:rPr>
              <a:t>​</a:t>
            </a:r>
          </a:p>
          <a:p>
            <a:pPr algn="ctr"/>
            <a:r>
              <a:rPr lang="en-US" sz="3600">
                <a:solidFill>
                  <a:srgbClr val="262626"/>
                </a:solidFill>
                <a:latin typeface="Calibri Light"/>
                <a:cs typeface="Calibri Light"/>
              </a:rPr>
              <a:t>Chicago Public Schools identified </a:t>
            </a:r>
            <a:r>
              <a:rPr lang="en-US" sz="3600" b="1">
                <a:solidFill>
                  <a:srgbClr val="262626"/>
                </a:solidFill>
                <a:latin typeface="Calibri Light"/>
                <a:cs typeface="Calibri Light"/>
              </a:rPr>
              <a:t>16,450</a:t>
            </a:r>
            <a:r>
              <a:rPr lang="en-US" sz="3600">
                <a:solidFill>
                  <a:srgbClr val="262626"/>
                </a:solidFill>
                <a:latin typeface="Calibri Light"/>
                <a:cs typeface="Calibri Light"/>
              </a:rPr>
              <a:t> homeless students during the 2018-2019 school year.</a:t>
            </a:r>
            <a:r>
              <a:rPr lang="en-US" sz="3600">
                <a:latin typeface="Calibri Light"/>
                <a:cs typeface="Calibri Light"/>
              </a:rPr>
              <a:t>​</a:t>
            </a:r>
          </a:p>
          <a:p>
            <a:pPr algn="ctr"/>
            <a:r>
              <a:rPr lang="en-US" sz="3600">
                <a:solidFill>
                  <a:srgbClr val="262626"/>
                </a:solidFill>
                <a:latin typeface="Calibri Light"/>
                <a:cs typeface="Calibri Light"/>
              </a:rPr>
              <a:t>The current population of Hinsdale – a western suburb of Chicago - is </a:t>
            </a:r>
            <a:r>
              <a:rPr lang="en-US" sz="3600" b="1">
                <a:solidFill>
                  <a:srgbClr val="262626"/>
                </a:solidFill>
                <a:latin typeface="Calibri Light"/>
                <a:cs typeface="Calibri Light"/>
              </a:rPr>
              <a:t>16,816</a:t>
            </a:r>
            <a:r>
              <a:rPr lang="en-US" sz="3600">
                <a:solidFill>
                  <a:srgbClr val="262626"/>
                </a:solidFill>
                <a:latin typeface="Calibri Light"/>
                <a:cs typeface="Calibri Light"/>
              </a:rPr>
              <a:t>.</a:t>
            </a:r>
          </a:p>
        </p:txBody>
      </p:sp>
    </p:spTree>
    <p:extLst>
      <p:ext uri="{BB962C8B-B14F-4D97-AF65-F5344CB8AC3E}">
        <p14:creationId xmlns:p14="http://schemas.microsoft.com/office/powerpoint/2010/main" val="3595633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6EA1A26-163F-4F15-91F4-F2C51AC9C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68645" y="499533"/>
            <a:ext cx="4523972" cy="1920240"/>
          </a:xfrm>
        </p:spPr>
        <p:txBody>
          <a:bodyPr anchor="b">
            <a:normAutofit/>
          </a:bodyPr>
          <a:lstStyle/>
          <a:p>
            <a:pPr algn="ctr"/>
            <a:r>
              <a:rPr lang="en-US" sz="4400" b="1">
                <a:solidFill>
                  <a:srgbClr val="FFFFFF"/>
                </a:solidFill>
              </a:rPr>
              <a:t>Snapshot of Homelessness</a:t>
            </a:r>
            <a:endParaRPr lang="en-US" sz="4400" b="1">
              <a:solidFill>
                <a:srgbClr val="FFFFFF"/>
              </a:solidFill>
              <a:cs typeface="Calibri Light" panose="020F0302020204030204"/>
            </a:endParaRPr>
          </a:p>
        </p:txBody>
      </p:sp>
      <p:pic>
        <p:nvPicPr>
          <p:cNvPr id="4" name="Picture 4" descr="A picture containing sitting, looking, woman, man&#10;&#10;Description generated with very high confidence">
            <a:extLst>
              <a:ext uri="{FF2B5EF4-FFF2-40B4-BE49-F238E27FC236}">
                <a16:creationId xmlns:a16="http://schemas.microsoft.com/office/drawing/2014/main" id="{EAD1EC24-4DA9-451E-A407-B59D211862AE}"/>
              </a:ext>
            </a:extLst>
          </p:cNvPr>
          <p:cNvPicPr>
            <a:picLocks noChangeAspect="1"/>
          </p:cNvPicPr>
          <p:nvPr/>
        </p:nvPicPr>
        <p:blipFill rotWithShape="1">
          <a:blip r:embed="rId2"/>
          <a:srcRect l="15152" r="14823" b="-1"/>
          <a:stretch/>
        </p:blipFill>
        <p:spPr>
          <a:xfrm>
            <a:off x="8279399" y="3395980"/>
            <a:ext cx="3344829" cy="2971901"/>
          </a:xfrm>
          <a:prstGeom prst="rect">
            <a:avLst/>
          </a:prstGeom>
        </p:spPr>
      </p:pic>
      <p:sp>
        <p:nvSpPr>
          <p:cNvPr id="11" name="Content Placeholder 10">
            <a:extLst>
              <a:ext uri="{FF2B5EF4-FFF2-40B4-BE49-F238E27FC236}">
                <a16:creationId xmlns:a16="http://schemas.microsoft.com/office/drawing/2014/main" id="{43E590D5-0B5F-49FD-8AB8-FF8307F7BA24}"/>
              </a:ext>
            </a:extLst>
          </p:cNvPr>
          <p:cNvSpPr>
            <a:spLocks noGrp="1"/>
          </p:cNvSpPr>
          <p:nvPr>
            <p:ph idx="1"/>
          </p:nvPr>
        </p:nvSpPr>
        <p:spPr>
          <a:xfrm>
            <a:off x="-61617" y="1671967"/>
            <a:ext cx="7529068" cy="3358092"/>
          </a:xfrm>
        </p:spPr>
        <p:txBody>
          <a:bodyPr vert="horz" lIns="91440" tIns="45720" rIns="91440" bIns="45720" rtlCol="0" anchor="t">
            <a:noAutofit/>
          </a:bodyPr>
          <a:lstStyle/>
          <a:p>
            <a:pPr algn="ctr"/>
            <a:r>
              <a:rPr lang="en-US" sz="3600">
                <a:latin typeface="Calibri Light"/>
                <a:cs typeface="Calibri Light"/>
              </a:rPr>
              <a:t>Homelessness disproportionally impacts students of color. </a:t>
            </a:r>
            <a:endParaRPr lang="en-US" sz="3600">
              <a:latin typeface="Calibri Light"/>
              <a:cs typeface="Calibri"/>
            </a:endParaRPr>
          </a:p>
          <a:p>
            <a:pPr algn="ctr"/>
            <a:r>
              <a:rPr lang="en-US" sz="3600" b="1">
                <a:latin typeface="Calibri Light"/>
                <a:cs typeface="Calibri Light"/>
              </a:rPr>
              <a:t>98%</a:t>
            </a:r>
            <a:r>
              <a:rPr lang="en-US" sz="3600">
                <a:latin typeface="Calibri Light"/>
                <a:cs typeface="Calibri Light"/>
              </a:rPr>
              <a:t> of homeless students in Chicago Public Schools are students of color despite making up only</a:t>
            </a:r>
            <a:r>
              <a:rPr lang="en-US" sz="3600" b="1">
                <a:latin typeface="Calibri Light"/>
                <a:cs typeface="Calibri Light"/>
              </a:rPr>
              <a:t> 88.5%</a:t>
            </a:r>
            <a:r>
              <a:rPr lang="en-US" sz="3600">
                <a:latin typeface="Calibri Light"/>
                <a:cs typeface="Calibri Light"/>
              </a:rPr>
              <a:t> of total CPS students. </a:t>
            </a:r>
            <a:endParaRPr lang="en-US" sz="3600">
              <a:latin typeface="Calibri Light"/>
              <a:cs typeface="Calibri"/>
            </a:endParaRPr>
          </a:p>
          <a:p>
            <a:pPr algn="ctr"/>
            <a:r>
              <a:rPr lang="en-US" sz="3600" b="1">
                <a:latin typeface="Calibri Light"/>
                <a:cs typeface="Calibri Light"/>
              </a:rPr>
              <a:t>81%</a:t>
            </a:r>
            <a:r>
              <a:rPr lang="en-US" sz="3600">
                <a:latin typeface="Calibri Light"/>
                <a:cs typeface="Calibri Light"/>
              </a:rPr>
              <a:t> of homeless students are black despite making up </a:t>
            </a:r>
            <a:r>
              <a:rPr lang="en-US" sz="3600" b="1">
                <a:latin typeface="Calibri Light"/>
                <a:cs typeface="Calibri Light"/>
              </a:rPr>
              <a:t>36%</a:t>
            </a:r>
            <a:r>
              <a:rPr lang="en-US" sz="3600">
                <a:latin typeface="Calibri Light"/>
                <a:cs typeface="Calibri Light"/>
              </a:rPr>
              <a:t> of the general CPS student population. </a:t>
            </a:r>
          </a:p>
        </p:txBody>
      </p:sp>
      <p:sp>
        <p:nvSpPr>
          <p:cNvPr id="12" name="TextBox 11">
            <a:extLst>
              <a:ext uri="{FF2B5EF4-FFF2-40B4-BE49-F238E27FC236}">
                <a16:creationId xmlns:a16="http://schemas.microsoft.com/office/drawing/2014/main" id="{8B0A0466-776B-49AC-A0B4-853EB291D22D}"/>
              </a:ext>
            </a:extLst>
          </p:cNvPr>
          <p:cNvSpPr txBox="1"/>
          <p:nvPr/>
        </p:nvSpPr>
        <p:spPr>
          <a:xfrm>
            <a:off x="4724400" y="3962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cs typeface="Calibri Light"/>
            </a:endParaRPr>
          </a:p>
        </p:txBody>
      </p:sp>
    </p:spTree>
    <p:extLst>
      <p:ext uri="{BB962C8B-B14F-4D97-AF65-F5344CB8AC3E}">
        <p14:creationId xmlns:p14="http://schemas.microsoft.com/office/powerpoint/2010/main" val="184062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7ED78-F3CD-41A3-A523-FAEBE20138D2}"/>
              </a:ext>
            </a:extLst>
          </p:cNvPr>
          <p:cNvSpPr>
            <a:spLocks noGrp="1"/>
          </p:cNvSpPr>
          <p:nvPr>
            <p:ph type="title"/>
          </p:nvPr>
        </p:nvSpPr>
        <p:spPr>
          <a:xfrm>
            <a:off x="-73108" y="1123837"/>
            <a:ext cx="3460414" cy="4601183"/>
          </a:xfrm>
        </p:spPr>
        <p:txBody>
          <a:bodyPr/>
          <a:lstStyle/>
          <a:p>
            <a:pPr algn="ctr"/>
            <a:r>
              <a:rPr lang="en-US" sz="4400" b="1">
                <a:latin typeface="Calibri Light"/>
                <a:cs typeface="Calibri Light"/>
              </a:rPr>
              <a:t>Background College Homelessness</a:t>
            </a:r>
            <a:r>
              <a:rPr lang="en-US" sz="4400">
                <a:cs typeface="Calibri Light"/>
              </a:rPr>
              <a:t> </a:t>
            </a:r>
            <a:endParaRPr lang="en-US" sz="4400"/>
          </a:p>
        </p:txBody>
      </p:sp>
      <p:sp>
        <p:nvSpPr>
          <p:cNvPr id="3" name="Content Placeholder 2">
            <a:extLst>
              <a:ext uri="{FF2B5EF4-FFF2-40B4-BE49-F238E27FC236}">
                <a16:creationId xmlns:a16="http://schemas.microsoft.com/office/drawing/2014/main" id="{B3A5FAFD-80BC-4107-A5B9-C50D11AF4754}"/>
              </a:ext>
            </a:extLst>
          </p:cNvPr>
          <p:cNvSpPr>
            <a:spLocks noGrp="1"/>
          </p:cNvSpPr>
          <p:nvPr>
            <p:ph idx="1"/>
          </p:nvPr>
        </p:nvSpPr>
        <p:spPr>
          <a:xfrm>
            <a:off x="3519560" y="2484098"/>
            <a:ext cx="8350368" cy="2162288"/>
          </a:xfrm>
        </p:spPr>
        <p:txBody>
          <a:bodyPr vert="horz" lIns="91440" tIns="45720" rIns="91440" bIns="45720" rtlCol="0" anchor="ctr">
            <a:noAutofit/>
          </a:bodyPr>
          <a:lstStyle/>
          <a:p>
            <a:pPr marL="0" indent="0">
              <a:buNone/>
            </a:pPr>
            <a:r>
              <a:rPr lang="en-US" sz="2400">
                <a:latin typeface="Calibri Light"/>
                <a:cs typeface="Calibri Light"/>
              </a:rPr>
              <a:t>Despite facing many challenges including deep poverty and instability many youth who experience homelessness wish to pursue careers that require some form of postsecondary education.</a:t>
            </a:r>
          </a:p>
          <a:p>
            <a:pPr marL="0" indent="0">
              <a:buNone/>
            </a:pPr>
            <a:r>
              <a:rPr lang="en-US" sz="2400">
                <a:latin typeface="Calibri Light"/>
                <a:cs typeface="Calibri Light"/>
              </a:rPr>
              <a:t>They are often invisible on campus, they are unsure if there are services available, confused on who or if they should turn to someone when problems arise. Students attempt to blend in because they want to be like other students despite their atypical circumstances. </a:t>
            </a:r>
          </a:p>
          <a:p>
            <a:pPr marL="0" indent="0">
              <a:buNone/>
            </a:pPr>
            <a:endParaRPr lang="en-US" sz="2800">
              <a:latin typeface="Corbel"/>
              <a:ea typeface="+mn-lt"/>
              <a:cs typeface="+mn-lt"/>
            </a:endParaRPr>
          </a:p>
          <a:p>
            <a:pPr marL="0" indent="0">
              <a:buNone/>
            </a:pPr>
            <a:endParaRPr lang="en-US" sz="2800">
              <a:latin typeface="Corbel"/>
              <a:cs typeface="Calibri Light"/>
            </a:endParaRPr>
          </a:p>
          <a:p>
            <a:endParaRPr lang="en-US" sz="2800">
              <a:latin typeface="Calibri Light"/>
              <a:cs typeface="Calibri Light"/>
            </a:endParaRPr>
          </a:p>
          <a:p>
            <a:endParaRPr lang="en-US" sz="2800">
              <a:latin typeface="Calibri Light"/>
              <a:cs typeface="Calibri Light"/>
            </a:endParaRPr>
          </a:p>
          <a:p>
            <a:endParaRPr lang="en-US"/>
          </a:p>
        </p:txBody>
      </p:sp>
      <p:pic>
        <p:nvPicPr>
          <p:cNvPr id="4" name="Picture 4" descr="A picture containing man, photo, white, black&#10;&#10;Description generated with very high confidence">
            <a:extLst>
              <a:ext uri="{FF2B5EF4-FFF2-40B4-BE49-F238E27FC236}">
                <a16:creationId xmlns:a16="http://schemas.microsoft.com/office/drawing/2014/main" id="{445CDFB5-C583-42A3-9BA0-07C83E94AF9C}"/>
              </a:ext>
            </a:extLst>
          </p:cNvPr>
          <p:cNvPicPr>
            <a:picLocks noChangeAspect="1"/>
          </p:cNvPicPr>
          <p:nvPr/>
        </p:nvPicPr>
        <p:blipFill>
          <a:blip r:embed="rId2"/>
          <a:stretch>
            <a:fillRect/>
          </a:stretch>
        </p:blipFill>
        <p:spPr>
          <a:xfrm>
            <a:off x="5542430" y="4243486"/>
            <a:ext cx="4009464" cy="2237058"/>
          </a:xfrm>
          <a:prstGeom prst="rect">
            <a:avLst/>
          </a:prstGeom>
        </p:spPr>
      </p:pic>
    </p:spTree>
    <p:extLst>
      <p:ext uri="{BB962C8B-B14F-4D97-AF65-F5344CB8AC3E}">
        <p14:creationId xmlns:p14="http://schemas.microsoft.com/office/powerpoint/2010/main" val="47684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E886D-346A-4CB0-80AE-1573946A9C56}"/>
              </a:ext>
            </a:extLst>
          </p:cNvPr>
          <p:cNvSpPr>
            <a:spLocks noGrp="1"/>
          </p:cNvSpPr>
          <p:nvPr>
            <p:ph type="title"/>
          </p:nvPr>
        </p:nvSpPr>
        <p:spPr/>
        <p:txBody>
          <a:bodyPr/>
          <a:lstStyle/>
          <a:p>
            <a:r>
              <a:rPr lang="en-US" sz="4400" b="1">
                <a:latin typeface="Calibri Light"/>
                <a:cs typeface="Calibri Light"/>
              </a:rPr>
              <a:t>Need Identified</a:t>
            </a:r>
            <a:r>
              <a:rPr lang="en-US">
                <a:cs typeface="Calibri Light"/>
              </a:rPr>
              <a:t> </a:t>
            </a:r>
          </a:p>
        </p:txBody>
      </p:sp>
      <p:sp>
        <p:nvSpPr>
          <p:cNvPr id="3" name="Content Placeholder 2">
            <a:extLst>
              <a:ext uri="{FF2B5EF4-FFF2-40B4-BE49-F238E27FC236}">
                <a16:creationId xmlns:a16="http://schemas.microsoft.com/office/drawing/2014/main" id="{6A961608-C5AA-4F11-A3F2-DC0A483B3639}"/>
              </a:ext>
            </a:extLst>
          </p:cNvPr>
          <p:cNvSpPr>
            <a:spLocks noGrp="1"/>
          </p:cNvSpPr>
          <p:nvPr>
            <p:ph idx="1"/>
          </p:nvPr>
        </p:nvSpPr>
        <p:spPr>
          <a:xfrm>
            <a:off x="3600327" y="1211491"/>
            <a:ext cx="8077199" cy="3294082"/>
          </a:xfrm>
        </p:spPr>
        <p:txBody>
          <a:bodyPr/>
          <a:lstStyle/>
          <a:p>
            <a:r>
              <a:rPr lang="en-US">
                <a:latin typeface="Calibri Light"/>
                <a:cs typeface="Calibri Light"/>
              </a:rPr>
              <a:t>Chapin Hall at the University of Chicago’s study found that </a:t>
            </a:r>
            <a:r>
              <a:rPr lang="en-US" b="1">
                <a:latin typeface="Calibri Light"/>
                <a:cs typeface="Calibri Light"/>
              </a:rPr>
              <a:t>4.2 million</a:t>
            </a:r>
            <a:r>
              <a:rPr lang="en-US">
                <a:latin typeface="Calibri Light"/>
                <a:cs typeface="Calibri Light"/>
              </a:rPr>
              <a:t> youth and young adults experienced homelessness on their own during a 12-month period. </a:t>
            </a:r>
            <a:endParaRPr lang="en-US">
              <a:ea typeface="+mn-lt"/>
              <a:cs typeface="+mn-lt"/>
            </a:endParaRPr>
          </a:p>
          <a:p>
            <a:r>
              <a:rPr lang="en-US">
                <a:latin typeface="Calibri Light"/>
                <a:cs typeface="Calibri Light"/>
              </a:rPr>
              <a:t>The study also found that </a:t>
            </a:r>
            <a:r>
              <a:rPr lang="en-US" b="1">
                <a:latin typeface="Calibri Light"/>
                <a:cs typeface="Calibri Light"/>
              </a:rPr>
              <a:t>29%</a:t>
            </a:r>
            <a:r>
              <a:rPr lang="en-US">
                <a:latin typeface="Calibri Light"/>
                <a:cs typeface="Calibri Light"/>
              </a:rPr>
              <a:t> of young adults who experienced homelessness were enrolled in college or another educational program at the time that they experienced homelessness.</a:t>
            </a:r>
            <a:endParaRPr lang="en-US"/>
          </a:p>
        </p:txBody>
      </p:sp>
      <p:pic>
        <p:nvPicPr>
          <p:cNvPr id="4" name="Picture 4">
            <a:extLst>
              <a:ext uri="{FF2B5EF4-FFF2-40B4-BE49-F238E27FC236}">
                <a16:creationId xmlns:a16="http://schemas.microsoft.com/office/drawing/2014/main" id="{756EB7E3-EEDE-40A0-9AFE-5E0F29BB4854}"/>
              </a:ext>
            </a:extLst>
          </p:cNvPr>
          <p:cNvPicPr>
            <a:picLocks noChangeAspect="1"/>
          </p:cNvPicPr>
          <p:nvPr/>
        </p:nvPicPr>
        <p:blipFill>
          <a:blip r:embed="rId2"/>
          <a:stretch>
            <a:fillRect/>
          </a:stretch>
        </p:blipFill>
        <p:spPr>
          <a:xfrm>
            <a:off x="6817379" y="4983537"/>
            <a:ext cx="1403538" cy="1574986"/>
          </a:xfrm>
          <a:prstGeom prst="rect">
            <a:avLst/>
          </a:prstGeom>
        </p:spPr>
      </p:pic>
      <p:pic>
        <p:nvPicPr>
          <p:cNvPr id="5" name="Picture 5" descr="A picture containing table, computer&#10;&#10;Description generated with very high confidence">
            <a:extLst>
              <a:ext uri="{FF2B5EF4-FFF2-40B4-BE49-F238E27FC236}">
                <a16:creationId xmlns:a16="http://schemas.microsoft.com/office/drawing/2014/main" id="{9A79D806-758E-4881-BF88-5ABF3FC4424C}"/>
              </a:ext>
            </a:extLst>
          </p:cNvPr>
          <p:cNvPicPr>
            <a:picLocks noChangeAspect="1"/>
          </p:cNvPicPr>
          <p:nvPr/>
        </p:nvPicPr>
        <p:blipFill>
          <a:blip r:embed="rId3"/>
          <a:stretch>
            <a:fillRect/>
          </a:stretch>
        </p:blipFill>
        <p:spPr>
          <a:xfrm>
            <a:off x="8685679" y="4985216"/>
            <a:ext cx="2933700" cy="1571625"/>
          </a:xfrm>
          <a:prstGeom prst="rect">
            <a:avLst/>
          </a:prstGeom>
        </p:spPr>
      </p:pic>
      <p:pic>
        <p:nvPicPr>
          <p:cNvPr id="6" name="Picture 6" descr="A close up of a piece of paper&#10;&#10;Description generated with high confidence">
            <a:extLst>
              <a:ext uri="{FF2B5EF4-FFF2-40B4-BE49-F238E27FC236}">
                <a16:creationId xmlns:a16="http://schemas.microsoft.com/office/drawing/2014/main" id="{71900F90-BA4B-48F4-A7B4-BF3886A5127B}"/>
              </a:ext>
            </a:extLst>
          </p:cNvPr>
          <p:cNvPicPr>
            <a:picLocks noChangeAspect="1"/>
          </p:cNvPicPr>
          <p:nvPr/>
        </p:nvPicPr>
        <p:blipFill>
          <a:blip r:embed="rId4"/>
          <a:stretch>
            <a:fillRect/>
          </a:stretch>
        </p:blipFill>
        <p:spPr>
          <a:xfrm>
            <a:off x="3823166" y="4982414"/>
            <a:ext cx="2607049" cy="1577228"/>
          </a:xfrm>
          <a:prstGeom prst="rect">
            <a:avLst/>
          </a:prstGeom>
        </p:spPr>
      </p:pic>
    </p:spTree>
    <p:extLst>
      <p:ext uri="{BB962C8B-B14F-4D97-AF65-F5344CB8AC3E}">
        <p14:creationId xmlns:p14="http://schemas.microsoft.com/office/powerpoint/2010/main" val="4053484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E1D02-3506-4F68-B13D-E84E541D3659}"/>
              </a:ext>
            </a:extLst>
          </p:cNvPr>
          <p:cNvSpPr>
            <a:spLocks noGrp="1"/>
          </p:cNvSpPr>
          <p:nvPr>
            <p:ph type="title"/>
          </p:nvPr>
        </p:nvSpPr>
        <p:spPr/>
        <p:txBody>
          <a:bodyPr/>
          <a:lstStyle/>
          <a:p>
            <a:r>
              <a:rPr lang="en-US">
                <a:cs typeface="Calibri Light"/>
              </a:rPr>
              <a:t>Legislative Proposal</a:t>
            </a:r>
            <a:endParaRPr lang="en-US"/>
          </a:p>
        </p:txBody>
      </p:sp>
      <p:sp>
        <p:nvSpPr>
          <p:cNvPr id="3" name="Content Placeholder 2">
            <a:extLst>
              <a:ext uri="{FF2B5EF4-FFF2-40B4-BE49-F238E27FC236}">
                <a16:creationId xmlns:a16="http://schemas.microsoft.com/office/drawing/2014/main" id="{298BABA8-F00A-47F7-B699-C1D17428C046}"/>
              </a:ext>
            </a:extLst>
          </p:cNvPr>
          <p:cNvSpPr>
            <a:spLocks noGrp="1"/>
          </p:cNvSpPr>
          <p:nvPr>
            <p:ph idx="1"/>
          </p:nvPr>
        </p:nvSpPr>
        <p:spPr>
          <a:xfrm>
            <a:off x="3956203" y="1220829"/>
            <a:ext cx="7241374" cy="3189176"/>
          </a:xfrm>
        </p:spPr>
        <p:txBody>
          <a:bodyPr>
            <a:normAutofit/>
          </a:bodyPr>
          <a:lstStyle/>
          <a:p>
            <a:r>
              <a:rPr lang="en-US">
                <a:ea typeface="+mn-lt"/>
                <a:cs typeface="+mn-lt"/>
              </a:rPr>
              <a:t>Ask Illinois colleges and universities to designate a HOUSE (Housing and Opportunities that are Useful for Students’ Excellence) liaison for students experiencing homelessness and/or are students in care.</a:t>
            </a:r>
            <a:endParaRPr lang="en-US"/>
          </a:p>
          <a:p>
            <a:r>
              <a:rPr lang="en-US">
                <a:ea typeface="+mn-lt"/>
                <a:cs typeface="+mn-lt"/>
              </a:rPr>
              <a:t>Create training for HOUSE liaisons to ensure they have the information needed to best serve the students. </a:t>
            </a:r>
            <a:endParaRPr lang="en-US"/>
          </a:p>
          <a:p>
            <a:r>
              <a:rPr lang="en-US">
                <a:ea typeface="+mn-lt"/>
                <a:cs typeface="+mn-lt"/>
              </a:rPr>
              <a:t>Provide students experiencing homelessness and students in care priority for on- campus housing. </a:t>
            </a:r>
            <a:endParaRPr lang="en-US"/>
          </a:p>
          <a:p>
            <a:endParaRPr lang="en-US"/>
          </a:p>
        </p:txBody>
      </p:sp>
      <p:pic>
        <p:nvPicPr>
          <p:cNvPr id="4" name="Picture 4" descr="A group of people standing in front of a crowd&#10;&#10;Description generated with very high confidence">
            <a:extLst>
              <a:ext uri="{FF2B5EF4-FFF2-40B4-BE49-F238E27FC236}">
                <a16:creationId xmlns:a16="http://schemas.microsoft.com/office/drawing/2014/main" id="{D72EDE91-EC2B-4B0E-A01D-9256D01800F6}"/>
              </a:ext>
            </a:extLst>
          </p:cNvPr>
          <p:cNvPicPr>
            <a:picLocks noChangeAspect="1"/>
          </p:cNvPicPr>
          <p:nvPr/>
        </p:nvPicPr>
        <p:blipFill>
          <a:blip r:embed="rId2"/>
          <a:stretch>
            <a:fillRect/>
          </a:stretch>
        </p:blipFill>
        <p:spPr>
          <a:xfrm>
            <a:off x="6540997" y="4961687"/>
            <a:ext cx="2407024" cy="1316130"/>
          </a:xfrm>
          <a:prstGeom prst="rect">
            <a:avLst/>
          </a:prstGeom>
        </p:spPr>
      </p:pic>
      <p:pic>
        <p:nvPicPr>
          <p:cNvPr id="5" name="Picture 5" descr="A picture containing toy, little, holding, stuffed&#10;&#10;Description generated with very high confidence">
            <a:extLst>
              <a:ext uri="{FF2B5EF4-FFF2-40B4-BE49-F238E27FC236}">
                <a16:creationId xmlns:a16="http://schemas.microsoft.com/office/drawing/2014/main" id="{6E08E8D4-D520-46E3-BA92-1E559EF7D9FD}"/>
              </a:ext>
            </a:extLst>
          </p:cNvPr>
          <p:cNvPicPr>
            <a:picLocks noChangeAspect="1"/>
          </p:cNvPicPr>
          <p:nvPr/>
        </p:nvPicPr>
        <p:blipFill>
          <a:blip r:embed="rId3"/>
          <a:stretch>
            <a:fillRect/>
          </a:stretch>
        </p:blipFill>
        <p:spPr>
          <a:xfrm>
            <a:off x="9104218" y="4953841"/>
            <a:ext cx="2309533" cy="1309407"/>
          </a:xfrm>
          <a:prstGeom prst="rect">
            <a:avLst/>
          </a:prstGeom>
        </p:spPr>
      </p:pic>
      <p:pic>
        <p:nvPicPr>
          <p:cNvPr id="6" name="Picture 6" descr="A group of people posing for the camera&#10;&#10;Description generated with very high confidence">
            <a:extLst>
              <a:ext uri="{FF2B5EF4-FFF2-40B4-BE49-F238E27FC236}">
                <a16:creationId xmlns:a16="http://schemas.microsoft.com/office/drawing/2014/main" id="{1998C01C-0004-42F2-9F1B-E2F172A18D95}"/>
              </a:ext>
            </a:extLst>
          </p:cNvPr>
          <p:cNvPicPr>
            <a:picLocks noChangeAspect="1"/>
          </p:cNvPicPr>
          <p:nvPr/>
        </p:nvPicPr>
        <p:blipFill>
          <a:blip r:embed="rId4"/>
          <a:stretch>
            <a:fillRect/>
          </a:stretch>
        </p:blipFill>
        <p:spPr>
          <a:xfrm>
            <a:off x="3843900" y="4958882"/>
            <a:ext cx="2498351" cy="1276911"/>
          </a:xfrm>
          <a:prstGeom prst="rect">
            <a:avLst/>
          </a:prstGeom>
        </p:spPr>
      </p:pic>
    </p:spTree>
    <p:extLst>
      <p:ext uri="{BB962C8B-B14F-4D97-AF65-F5344CB8AC3E}">
        <p14:creationId xmlns:p14="http://schemas.microsoft.com/office/powerpoint/2010/main" val="925523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E1D02-3506-4F68-B13D-E84E541D3659}"/>
              </a:ext>
            </a:extLst>
          </p:cNvPr>
          <p:cNvSpPr>
            <a:spLocks noGrp="1"/>
          </p:cNvSpPr>
          <p:nvPr>
            <p:ph type="title"/>
          </p:nvPr>
        </p:nvSpPr>
        <p:spPr>
          <a:xfrm>
            <a:off x="252919" y="429072"/>
            <a:ext cx="2947482" cy="4601183"/>
          </a:xfrm>
        </p:spPr>
        <p:txBody>
          <a:bodyPr/>
          <a:lstStyle/>
          <a:p>
            <a:r>
              <a:rPr lang="en-US" b="1">
                <a:latin typeface="Calibri Light"/>
                <a:cs typeface="Calibri Light"/>
              </a:rPr>
              <a:t>Legislative Proposa</a:t>
            </a:r>
            <a:r>
              <a:rPr lang="en-US">
                <a:cs typeface="Calibri Light"/>
              </a:rPr>
              <a:t>l</a:t>
            </a:r>
            <a:endParaRPr lang="en-US"/>
          </a:p>
        </p:txBody>
      </p:sp>
      <p:sp>
        <p:nvSpPr>
          <p:cNvPr id="3" name="Content Placeholder 2">
            <a:extLst>
              <a:ext uri="{FF2B5EF4-FFF2-40B4-BE49-F238E27FC236}">
                <a16:creationId xmlns:a16="http://schemas.microsoft.com/office/drawing/2014/main" id="{298BABA8-F00A-47F7-B699-C1D17428C046}"/>
              </a:ext>
            </a:extLst>
          </p:cNvPr>
          <p:cNvSpPr>
            <a:spLocks noGrp="1"/>
          </p:cNvSpPr>
          <p:nvPr>
            <p:ph idx="1"/>
          </p:nvPr>
        </p:nvSpPr>
        <p:spPr>
          <a:xfrm>
            <a:off x="3509835" y="864108"/>
            <a:ext cx="8292859" cy="5652602"/>
          </a:xfrm>
        </p:spPr>
        <p:txBody>
          <a:bodyPr>
            <a:normAutofit/>
          </a:bodyPr>
          <a:lstStyle/>
          <a:p>
            <a:endParaRPr lang="en-US">
              <a:latin typeface="Calibri Light"/>
              <a:cs typeface="Calibri Light"/>
            </a:endParaRPr>
          </a:p>
          <a:p>
            <a:r>
              <a:rPr lang="en-US">
                <a:latin typeface="Calibri Light"/>
                <a:ea typeface="+mn-lt"/>
                <a:cs typeface="+mn-lt"/>
              </a:rPr>
              <a:t>Provide the opportunity for students experiencing homelessness and students in care to remain on campus during school breaks if on-campus housing remains open, ensuring they have access to housing as well as other necessities. </a:t>
            </a:r>
            <a:endParaRPr lang="en-US">
              <a:latin typeface="Calibri Light"/>
              <a:cs typeface="Calibri Light"/>
            </a:endParaRPr>
          </a:p>
          <a:p>
            <a:r>
              <a:rPr lang="en-US">
                <a:latin typeface="Calibri Light"/>
                <a:ea typeface="+mn-lt"/>
                <a:cs typeface="+mn-lt"/>
              </a:rPr>
              <a:t>Ensure students experiencing homelessness and students in care leaving high school seamlessly matriculate into higher education </a:t>
            </a:r>
            <a:endParaRPr lang="en-US">
              <a:latin typeface="Calibri Light"/>
              <a:cs typeface="Calibri Light"/>
            </a:endParaRPr>
          </a:p>
          <a:p>
            <a:r>
              <a:rPr lang="en-US">
                <a:latin typeface="Calibri Light"/>
                <a:ea typeface="+mn-lt"/>
                <a:cs typeface="+mn-lt"/>
              </a:rPr>
              <a:t>Require colleges and universities to identify students who are experiencing homelessness and report this information to Illinois Student Assistance Commission. </a:t>
            </a:r>
          </a:p>
          <a:p>
            <a:r>
              <a:rPr lang="en-US">
                <a:latin typeface="Calibri Light"/>
                <a:ea typeface="+mn-lt"/>
                <a:cs typeface="+mn-lt"/>
              </a:rPr>
              <a:t> If after three academic years of tracking data universities and colleges with one percent of their student body experiencing homelessness or in care the liaison position will become a standalone position to best serve students.</a:t>
            </a:r>
            <a:r>
              <a:rPr lang="en-US">
                <a:ea typeface="+mn-lt"/>
                <a:cs typeface="+mn-lt"/>
              </a:rPr>
              <a:t> </a:t>
            </a:r>
            <a:endParaRPr lang="en-US"/>
          </a:p>
          <a:p>
            <a:endParaRPr lang="en-US"/>
          </a:p>
        </p:txBody>
      </p:sp>
      <p:pic>
        <p:nvPicPr>
          <p:cNvPr id="4" name="Picture 4" descr="A picture containing holding, computer&#10;&#10;Description generated with very high confidence">
            <a:extLst>
              <a:ext uri="{FF2B5EF4-FFF2-40B4-BE49-F238E27FC236}">
                <a16:creationId xmlns:a16="http://schemas.microsoft.com/office/drawing/2014/main" id="{165002B7-57AB-4279-B201-F0F3037D6C44}"/>
              </a:ext>
            </a:extLst>
          </p:cNvPr>
          <p:cNvPicPr>
            <a:picLocks noChangeAspect="1"/>
          </p:cNvPicPr>
          <p:nvPr/>
        </p:nvPicPr>
        <p:blipFill>
          <a:blip r:embed="rId2"/>
          <a:stretch>
            <a:fillRect/>
          </a:stretch>
        </p:blipFill>
        <p:spPr>
          <a:xfrm>
            <a:off x="354106" y="3890816"/>
            <a:ext cx="2743200" cy="1833014"/>
          </a:xfrm>
          <a:prstGeom prst="rect">
            <a:avLst/>
          </a:prstGeom>
        </p:spPr>
      </p:pic>
    </p:spTree>
    <p:extLst>
      <p:ext uri="{BB962C8B-B14F-4D97-AF65-F5344CB8AC3E}">
        <p14:creationId xmlns:p14="http://schemas.microsoft.com/office/powerpoint/2010/main" val="3078174465"/>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12</Slides>
  <Notes>0</Notes>
  <HiddenSlides>0</HiddenSlide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Frame</vt:lpstr>
      <vt:lpstr>Metropolitan</vt:lpstr>
      <vt:lpstr>College Accessibility for Students Experiencing Homelessness  </vt:lpstr>
      <vt:lpstr>Chicago Coalition for the Homeless</vt:lpstr>
      <vt:lpstr>Snapshot of Homelessness</vt:lpstr>
      <vt:lpstr>Snapshot of Homelessness</vt:lpstr>
      <vt:lpstr>Snapshot of Homelessness</vt:lpstr>
      <vt:lpstr>Background College Homelessness </vt:lpstr>
      <vt:lpstr>Need Identified </vt:lpstr>
      <vt:lpstr>Legislative Proposal</vt:lpstr>
      <vt:lpstr>Legislative Proposal</vt:lpstr>
      <vt:lpstr>Legislative Update</vt:lpstr>
      <vt:lpstr>Trajectory</vt:lpstr>
      <vt:lpstr>Alyssa Phillips   872.588.6800  aphillips@chicagohomeless.org   Niya Kelly 773.906.3435 niya@chicagohomeless.org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dcterms:created xsi:type="dcterms:W3CDTF">2020-06-12T17:59:44Z</dcterms:created>
  <dcterms:modified xsi:type="dcterms:W3CDTF">2020-06-18T16:04:31Z</dcterms:modified>
</cp:coreProperties>
</file>